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 id="2147483882" r:id="rId2"/>
  </p:sldMasterIdLst>
  <p:notesMasterIdLst>
    <p:notesMasterId r:id="rId46"/>
  </p:notesMasterIdLst>
  <p:sldIdLst>
    <p:sldId id="305" r:id="rId3"/>
    <p:sldId id="278" r:id="rId4"/>
    <p:sldId id="292" r:id="rId5"/>
    <p:sldId id="293" r:id="rId6"/>
    <p:sldId id="256" r:id="rId7"/>
    <p:sldId id="283" r:id="rId8"/>
    <p:sldId id="294" r:id="rId9"/>
    <p:sldId id="295" r:id="rId10"/>
    <p:sldId id="324" r:id="rId11"/>
    <p:sldId id="325" r:id="rId12"/>
    <p:sldId id="326" r:id="rId13"/>
    <p:sldId id="327" r:id="rId14"/>
    <p:sldId id="328" r:id="rId15"/>
    <p:sldId id="308" r:id="rId16"/>
    <p:sldId id="306" r:id="rId17"/>
    <p:sldId id="307" r:id="rId18"/>
    <p:sldId id="279" r:id="rId19"/>
    <p:sldId id="257" r:id="rId20"/>
    <p:sldId id="258" r:id="rId21"/>
    <p:sldId id="297" r:id="rId22"/>
    <p:sldId id="263" r:id="rId23"/>
    <p:sldId id="280" r:id="rId24"/>
    <p:sldId id="309" r:id="rId25"/>
    <p:sldId id="310" r:id="rId26"/>
    <p:sldId id="311" r:id="rId27"/>
    <p:sldId id="312" r:id="rId28"/>
    <p:sldId id="313" r:id="rId29"/>
    <p:sldId id="315" r:id="rId30"/>
    <p:sldId id="314" r:id="rId31"/>
    <p:sldId id="329" r:id="rId32"/>
    <p:sldId id="330" r:id="rId33"/>
    <p:sldId id="331" r:id="rId34"/>
    <p:sldId id="302" r:id="rId35"/>
    <p:sldId id="281" r:id="rId36"/>
    <p:sldId id="316" r:id="rId37"/>
    <p:sldId id="322" r:id="rId38"/>
    <p:sldId id="321" r:id="rId39"/>
    <p:sldId id="276" r:id="rId40"/>
    <p:sldId id="323" r:id="rId41"/>
    <p:sldId id="317" r:id="rId42"/>
    <p:sldId id="332" r:id="rId43"/>
    <p:sldId id="333" r:id="rId44"/>
    <p:sldId id="277"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53DA7-572C-4C66-B301-F68C99C6E777}"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B593C05-4863-44AB-A9E6-3D6E95099962}">
      <dgm:prSet phldrT="[Text]"/>
      <dgm:spPr/>
      <dgm:t>
        <a:bodyPr/>
        <a:lstStyle/>
        <a:p>
          <a:pPr algn="ctr"/>
          <a:r>
            <a:rPr lang="en-US" dirty="0" smtClean="0"/>
            <a:t>University of Colorado</a:t>
          </a:r>
          <a:endParaRPr lang="en-US" dirty="0"/>
        </a:p>
      </dgm:t>
    </dgm:pt>
    <dgm:pt modelId="{67C4A470-C644-4929-BCF2-280F0E87A6D8}" type="parTrans" cxnId="{A50EBA42-A523-4F72-BA61-F990F52E43B9}">
      <dgm:prSet/>
      <dgm:spPr/>
      <dgm:t>
        <a:bodyPr/>
        <a:lstStyle/>
        <a:p>
          <a:endParaRPr lang="en-US"/>
        </a:p>
      </dgm:t>
    </dgm:pt>
    <dgm:pt modelId="{0519AAC3-B985-4BF6-AC80-8065D6FDAB85}" type="sibTrans" cxnId="{A50EBA42-A523-4F72-BA61-F990F52E43B9}">
      <dgm:prSet/>
      <dgm:spPr/>
      <dgm:t>
        <a:bodyPr/>
        <a:lstStyle/>
        <a:p>
          <a:endParaRPr lang="en-US"/>
        </a:p>
      </dgm:t>
    </dgm:pt>
    <dgm:pt modelId="{79C33746-E4E2-44F9-BC2E-5DDC0B25DB9E}">
      <dgm:prSet phldrT="[Text]"/>
      <dgm:spPr/>
      <dgm:t>
        <a:bodyPr/>
        <a:lstStyle/>
        <a:p>
          <a:pPr algn="ctr"/>
          <a:r>
            <a:rPr lang="en-US" dirty="0" smtClean="0"/>
            <a:t>Average ACT Composite = 25</a:t>
          </a:r>
          <a:endParaRPr lang="en-US" dirty="0"/>
        </a:p>
      </dgm:t>
    </dgm:pt>
    <dgm:pt modelId="{78E8A09C-E525-4173-B3E6-E7DE82290B33}" type="parTrans" cxnId="{24448B91-DEA5-4F67-80DE-39D678528510}">
      <dgm:prSet/>
      <dgm:spPr/>
      <dgm:t>
        <a:bodyPr/>
        <a:lstStyle/>
        <a:p>
          <a:endParaRPr lang="en-US"/>
        </a:p>
      </dgm:t>
    </dgm:pt>
    <dgm:pt modelId="{7FA1889D-5B0A-4BA2-AF63-5FD453279A33}" type="sibTrans" cxnId="{24448B91-DEA5-4F67-80DE-39D678528510}">
      <dgm:prSet/>
      <dgm:spPr/>
      <dgm:t>
        <a:bodyPr/>
        <a:lstStyle/>
        <a:p>
          <a:endParaRPr lang="en-US"/>
        </a:p>
      </dgm:t>
    </dgm:pt>
    <dgm:pt modelId="{ACC075D5-80EB-41F7-9522-049870E709D8}">
      <dgm:prSet phldrT="[Text]"/>
      <dgm:spPr/>
      <dgm:t>
        <a:bodyPr/>
        <a:lstStyle/>
        <a:p>
          <a:pPr algn="ctr"/>
          <a:r>
            <a:rPr lang="en-US" dirty="0" smtClean="0"/>
            <a:t>Math, Reading, English, Science</a:t>
          </a:r>
          <a:endParaRPr lang="en-US" dirty="0"/>
        </a:p>
      </dgm:t>
    </dgm:pt>
    <dgm:pt modelId="{9EC79941-1E90-498E-81E3-2E0E7A80E547}" type="parTrans" cxnId="{1DDCE754-4636-4255-A597-A2B3FC73105F}">
      <dgm:prSet/>
      <dgm:spPr/>
      <dgm:t>
        <a:bodyPr/>
        <a:lstStyle/>
        <a:p>
          <a:endParaRPr lang="en-US"/>
        </a:p>
      </dgm:t>
    </dgm:pt>
    <dgm:pt modelId="{79B317A3-EEBE-49B1-B107-FCB98EA35213}" type="sibTrans" cxnId="{1DDCE754-4636-4255-A597-A2B3FC73105F}">
      <dgm:prSet/>
      <dgm:spPr/>
      <dgm:t>
        <a:bodyPr/>
        <a:lstStyle/>
        <a:p>
          <a:endParaRPr lang="en-US"/>
        </a:p>
      </dgm:t>
    </dgm:pt>
    <dgm:pt modelId="{44B53EA7-E92B-447D-A267-244CA92F632A}">
      <dgm:prSet/>
      <dgm:spPr/>
      <dgm:t>
        <a:bodyPr/>
        <a:lstStyle/>
        <a:p>
          <a:pPr algn="ctr"/>
          <a:r>
            <a:rPr lang="en-US" dirty="0" smtClean="0"/>
            <a:t>Math Raw = 40, Reading Raw = 27</a:t>
          </a:r>
          <a:endParaRPr lang="en-US" dirty="0"/>
        </a:p>
      </dgm:t>
    </dgm:pt>
    <dgm:pt modelId="{9DFBA305-595C-406D-98B6-C61B87EBCAAE}" type="parTrans" cxnId="{EF865F48-970A-4233-8F96-241EBF6814A5}">
      <dgm:prSet/>
      <dgm:spPr/>
      <dgm:t>
        <a:bodyPr/>
        <a:lstStyle/>
        <a:p>
          <a:endParaRPr lang="en-US"/>
        </a:p>
      </dgm:t>
    </dgm:pt>
    <dgm:pt modelId="{08DFBDF9-5766-4220-B72E-A03A6FF5652C}" type="sibTrans" cxnId="{EF865F48-970A-4233-8F96-241EBF6814A5}">
      <dgm:prSet/>
      <dgm:spPr/>
      <dgm:t>
        <a:bodyPr/>
        <a:lstStyle/>
        <a:p>
          <a:endParaRPr lang="en-US"/>
        </a:p>
      </dgm:t>
    </dgm:pt>
    <dgm:pt modelId="{955D1793-1A8C-4B49-B9A3-A0CC283A57B1}" type="pres">
      <dgm:prSet presAssocID="{5DC53DA7-572C-4C66-B301-F68C99C6E777}" presName="linear" presStyleCnt="0">
        <dgm:presLayoutVars>
          <dgm:dir/>
          <dgm:animLvl val="lvl"/>
          <dgm:resizeHandles val="exact"/>
        </dgm:presLayoutVars>
      </dgm:prSet>
      <dgm:spPr/>
      <dgm:t>
        <a:bodyPr/>
        <a:lstStyle/>
        <a:p>
          <a:endParaRPr lang="en-US"/>
        </a:p>
      </dgm:t>
    </dgm:pt>
    <dgm:pt modelId="{B37CD2C3-DBFA-4402-9C0F-086D9C2FDB61}" type="pres">
      <dgm:prSet presAssocID="{CB593C05-4863-44AB-A9E6-3D6E95099962}" presName="parentLin" presStyleCnt="0"/>
      <dgm:spPr/>
    </dgm:pt>
    <dgm:pt modelId="{F05ED3DB-E54D-45A6-935B-56CBC519DEA4}" type="pres">
      <dgm:prSet presAssocID="{CB593C05-4863-44AB-A9E6-3D6E95099962}" presName="parentLeftMargin" presStyleLbl="node1" presStyleIdx="0" presStyleCnt="4"/>
      <dgm:spPr/>
      <dgm:t>
        <a:bodyPr/>
        <a:lstStyle/>
        <a:p>
          <a:endParaRPr lang="en-US"/>
        </a:p>
      </dgm:t>
    </dgm:pt>
    <dgm:pt modelId="{414DA945-3409-428A-B4C6-705B26CFFCFD}" type="pres">
      <dgm:prSet presAssocID="{CB593C05-4863-44AB-A9E6-3D6E95099962}" presName="parentText" presStyleLbl="node1" presStyleIdx="0" presStyleCnt="4" custLinFactX="2910" custLinFactNeighborX="100000" custLinFactNeighborY="-4574">
        <dgm:presLayoutVars>
          <dgm:chMax val="0"/>
          <dgm:bulletEnabled val="1"/>
        </dgm:presLayoutVars>
      </dgm:prSet>
      <dgm:spPr/>
      <dgm:t>
        <a:bodyPr/>
        <a:lstStyle/>
        <a:p>
          <a:endParaRPr lang="en-US"/>
        </a:p>
      </dgm:t>
    </dgm:pt>
    <dgm:pt modelId="{9842DA0D-9664-42DD-9F1A-E09DE479626D}" type="pres">
      <dgm:prSet presAssocID="{CB593C05-4863-44AB-A9E6-3D6E95099962}" presName="negativeSpace" presStyleCnt="0"/>
      <dgm:spPr/>
    </dgm:pt>
    <dgm:pt modelId="{8F5E21EF-A91A-4986-A2E0-4593286E884D}" type="pres">
      <dgm:prSet presAssocID="{CB593C05-4863-44AB-A9E6-3D6E95099962}" presName="childText" presStyleLbl="conFgAcc1" presStyleIdx="0" presStyleCnt="4">
        <dgm:presLayoutVars>
          <dgm:bulletEnabled val="1"/>
        </dgm:presLayoutVars>
      </dgm:prSet>
      <dgm:spPr/>
    </dgm:pt>
    <dgm:pt modelId="{50029654-BBA5-476F-9FC1-FE690A9FEDA1}" type="pres">
      <dgm:prSet presAssocID="{0519AAC3-B985-4BF6-AC80-8065D6FDAB85}" presName="spaceBetweenRectangles" presStyleCnt="0"/>
      <dgm:spPr/>
    </dgm:pt>
    <dgm:pt modelId="{A8F20526-EC67-4D40-AEFD-D7B6D8CCB759}" type="pres">
      <dgm:prSet presAssocID="{79C33746-E4E2-44F9-BC2E-5DDC0B25DB9E}" presName="parentLin" presStyleCnt="0"/>
      <dgm:spPr/>
    </dgm:pt>
    <dgm:pt modelId="{8C713A84-0459-4CCC-9E9F-5D8252E50E6B}" type="pres">
      <dgm:prSet presAssocID="{79C33746-E4E2-44F9-BC2E-5DDC0B25DB9E}" presName="parentLeftMargin" presStyleLbl="node1" presStyleIdx="0" presStyleCnt="4"/>
      <dgm:spPr/>
      <dgm:t>
        <a:bodyPr/>
        <a:lstStyle/>
        <a:p>
          <a:endParaRPr lang="en-US"/>
        </a:p>
      </dgm:t>
    </dgm:pt>
    <dgm:pt modelId="{96C23869-FA45-4F7B-A9FC-CDBDE68A9D56}" type="pres">
      <dgm:prSet presAssocID="{79C33746-E4E2-44F9-BC2E-5DDC0B25DB9E}" presName="parentText" presStyleLbl="node1" presStyleIdx="1" presStyleCnt="4" custLinFactX="2910" custLinFactNeighborX="100000" custLinFactNeighborY="4293">
        <dgm:presLayoutVars>
          <dgm:chMax val="0"/>
          <dgm:bulletEnabled val="1"/>
        </dgm:presLayoutVars>
      </dgm:prSet>
      <dgm:spPr/>
      <dgm:t>
        <a:bodyPr/>
        <a:lstStyle/>
        <a:p>
          <a:endParaRPr lang="en-US"/>
        </a:p>
      </dgm:t>
    </dgm:pt>
    <dgm:pt modelId="{9F9E5A48-48F8-493F-8C3B-4DA4971BF256}" type="pres">
      <dgm:prSet presAssocID="{79C33746-E4E2-44F9-BC2E-5DDC0B25DB9E}" presName="negativeSpace" presStyleCnt="0"/>
      <dgm:spPr/>
    </dgm:pt>
    <dgm:pt modelId="{81CE5674-9DAD-4173-82EF-BEF7EC7A8575}" type="pres">
      <dgm:prSet presAssocID="{79C33746-E4E2-44F9-BC2E-5DDC0B25DB9E}" presName="childText" presStyleLbl="conFgAcc1" presStyleIdx="1" presStyleCnt="4">
        <dgm:presLayoutVars>
          <dgm:bulletEnabled val="1"/>
        </dgm:presLayoutVars>
      </dgm:prSet>
      <dgm:spPr/>
    </dgm:pt>
    <dgm:pt modelId="{015989BC-2E30-4FFE-A875-F6A1128275EE}" type="pres">
      <dgm:prSet presAssocID="{7FA1889D-5B0A-4BA2-AF63-5FD453279A33}" presName="spaceBetweenRectangles" presStyleCnt="0"/>
      <dgm:spPr/>
    </dgm:pt>
    <dgm:pt modelId="{AF2B3EC7-6608-43FD-9702-FA882E181EF3}" type="pres">
      <dgm:prSet presAssocID="{ACC075D5-80EB-41F7-9522-049870E709D8}" presName="parentLin" presStyleCnt="0"/>
      <dgm:spPr/>
    </dgm:pt>
    <dgm:pt modelId="{737DE49A-C600-4FB5-8AA6-06178079485B}" type="pres">
      <dgm:prSet presAssocID="{ACC075D5-80EB-41F7-9522-049870E709D8}" presName="parentLeftMargin" presStyleLbl="node1" presStyleIdx="1" presStyleCnt="4"/>
      <dgm:spPr/>
      <dgm:t>
        <a:bodyPr/>
        <a:lstStyle/>
        <a:p>
          <a:endParaRPr lang="en-US"/>
        </a:p>
      </dgm:t>
    </dgm:pt>
    <dgm:pt modelId="{EF513439-05B3-456A-A7BD-D88C094569FE}" type="pres">
      <dgm:prSet presAssocID="{ACC075D5-80EB-41F7-9522-049870E709D8}" presName="parentText" presStyleLbl="node1" presStyleIdx="2" presStyleCnt="4" custLinFactX="4233" custLinFactNeighborX="100000" custLinFactNeighborY="3601">
        <dgm:presLayoutVars>
          <dgm:chMax val="0"/>
          <dgm:bulletEnabled val="1"/>
        </dgm:presLayoutVars>
      </dgm:prSet>
      <dgm:spPr/>
      <dgm:t>
        <a:bodyPr/>
        <a:lstStyle/>
        <a:p>
          <a:endParaRPr lang="en-US"/>
        </a:p>
      </dgm:t>
    </dgm:pt>
    <dgm:pt modelId="{410F8170-BA4C-451C-A33E-05D9B4C44F98}" type="pres">
      <dgm:prSet presAssocID="{ACC075D5-80EB-41F7-9522-049870E709D8}" presName="negativeSpace" presStyleCnt="0"/>
      <dgm:spPr/>
    </dgm:pt>
    <dgm:pt modelId="{7224EBC5-F7C1-4D96-8260-248EB43BDD99}" type="pres">
      <dgm:prSet presAssocID="{ACC075D5-80EB-41F7-9522-049870E709D8}" presName="childText" presStyleLbl="conFgAcc1" presStyleIdx="2" presStyleCnt="4">
        <dgm:presLayoutVars>
          <dgm:bulletEnabled val="1"/>
        </dgm:presLayoutVars>
      </dgm:prSet>
      <dgm:spPr/>
    </dgm:pt>
    <dgm:pt modelId="{1F0C1DB3-D813-4E9B-A399-8EE9F1324974}" type="pres">
      <dgm:prSet presAssocID="{79B317A3-EEBE-49B1-B107-FCB98EA35213}" presName="spaceBetweenRectangles" presStyleCnt="0"/>
      <dgm:spPr/>
    </dgm:pt>
    <dgm:pt modelId="{1B90BBB0-B182-477D-816A-8FBB38626F5B}" type="pres">
      <dgm:prSet presAssocID="{44B53EA7-E92B-447D-A267-244CA92F632A}" presName="parentLin" presStyleCnt="0"/>
      <dgm:spPr/>
    </dgm:pt>
    <dgm:pt modelId="{77A06416-35AD-4925-A376-81EEBDFD6FB9}" type="pres">
      <dgm:prSet presAssocID="{44B53EA7-E92B-447D-A267-244CA92F632A}" presName="parentLeftMargin" presStyleLbl="node1" presStyleIdx="2" presStyleCnt="4"/>
      <dgm:spPr/>
      <dgm:t>
        <a:bodyPr/>
        <a:lstStyle/>
        <a:p>
          <a:endParaRPr lang="en-US"/>
        </a:p>
      </dgm:t>
    </dgm:pt>
    <dgm:pt modelId="{F371CC40-9921-44A5-98EB-AD86212F0524}" type="pres">
      <dgm:prSet presAssocID="{44B53EA7-E92B-447D-A267-244CA92F632A}" presName="parentText" presStyleLbl="node1" presStyleIdx="3" presStyleCnt="4" custLinFactX="2910" custLinFactNeighborX="100000" custLinFactNeighborY="2908">
        <dgm:presLayoutVars>
          <dgm:chMax val="0"/>
          <dgm:bulletEnabled val="1"/>
        </dgm:presLayoutVars>
      </dgm:prSet>
      <dgm:spPr/>
      <dgm:t>
        <a:bodyPr/>
        <a:lstStyle/>
        <a:p>
          <a:endParaRPr lang="en-US"/>
        </a:p>
      </dgm:t>
    </dgm:pt>
    <dgm:pt modelId="{B49BF853-0A35-4E71-ADA9-C7DED2172C69}" type="pres">
      <dgm:prSet presAssocID="{44B53EA7-E92B-447D-A267-244CA92F632A}" presName="negativeSpace" presStyleCnt="0"/>
      <dgm:spPr/>
    </dgm:pt>
    <dgm:pt modelId="{5AE7D399-0918-47B5-A5E1-AB75754DCC55}" type="pres">
      <dgm:prSet presAssocID="{44B53EA7-E92B-447D-A267-244CA92F632A}" presName="childText" presStyleLbl="conFgAcc1" presStyleIdx="3" presStyleCnt="4">
        <dgm:presLayoutVars>
          <dgm:bulletEnabled val="1"/>
        </dgm:presLayoutVars>
      </dgm:prSet>
      <dgm:spPr/>
    </dgm:pt>
  </dgm:ptLst>
  <dgm:cxnLst>
    <dgm:cxn modelId="{EF865F48-970A-4233-8F96-241EBF6814A5}" srcId="{5DC53DA7-572C-4C66-B301-F68C99C6E777}" destId="{44B53EA7-E92B-447D-A267-244CA92F632A}" srcOrd="3" destOrd="0" parTransId="{9DFBA305-595C-406D-98B6-C61B87EBCAAE}" sibTransId="{08DFBDF9-5766-4220-B72E-A03A6FF5652C}"/>
    <dgm:cxn modelId="{1DDCE754-4636-4255-A597-A2B3FC73105F}" srcId="{5DC53DA7-572C-4C66-B301-F68C99C6E777}" destId="{ACC075D5-80EB-41F7-9522-049870E709D8}" srcOrd="2" destOrd="0" parTransId="{9EC79941-1E90-498E-81E3-2E0E7A80E547}" sibTransId="{79B317A3-EEBE-49B1-B107-FCB98EA35213}"/>
    <dgm:cxn modelId="{24448B91-DEA5-4F67-80DE-39D678528510}" srcId="{5DC53DA7-572C-4C66-B301-F68C99C6E777}" destId="{79C33746-E4E2-44F9-BC2E-5DDC0B25DB9E}" srcOrd="1" destOrd="0" parTransId="{78E8A09C-E525-4173-B3E6-E7DE82290B33}" sibTransId="{7FA1889D-5B0A-4BA2-AF63-5FD453279A33}"/>
    <dgm:cxn modelId="{5D017FE9-258D-4601-BA59-6CB752134840}" type="presOf" srcId="{CB593C05-4863-44AB-A9E6-3D6E95099962}" destId="{F05ED3DB-E54D-45A6-935B-56CBC519DEA4}" srcOrd="0" destOrd="0" presId="urn:microsoft.com/office/officeart/2005/8/layout/list1"/>
    <dgm:cxn modelId="{7D5EDE5B-7F15-44B5-9196-F49DABC59DAF}" type="presOf" srcId="{ACC075D5-80EB-41F7-9522-049870E709D8}" destId="{737DE49A-C600-4FB5-8AA6-06178079485B}" srcOrd="0" destOrd="0" presId="urn:microsoft.com/office/officeart/2005/8/layout/list1"/>
    <dgm:cxn modelId="{9BBEF455-17D2-496E-892E-7BC76CA715B6}" type="presOf" srcId="{79C33746-E4E2-44F9-BC2E-5DDC0B25DB9E}" destId="{8C713A84-0459-4CCC-9E9F-5D8252E50E6B}" srcOrd="0" destOrd="0" presId="urn:microsoft.com/office/officeart/2005/8/layout/list1"/>
    <dgm:cxn modelId="{A50EBA42-A523-4F72-BA61-F990F52E43B9}" srcId="{5DC53DA7-572C-4C66-B301-F68C99C6E777}" destId="{CB593C05-4863-44AB-A9E6-3D6E95099962}" srcOrd="0" destOrd="0" parTransId="{67C4A470-C644-4929-BCF2-280F0E87A6D8}" sibTransId="{0519AAC3-B985-4BF6-AC80-8065D6FDAB85}"/>
    <dgm:cxn modelId="{5743C839-0023-4D2E-99FE-68C2761A8BFF}" type="presOf" srcId="{5DC53DA7-572C-4C66-B301-F68C99C6E777}" destId="{955D1793-1A8C-4B49-B9A3-A0CC283A57B1}" srcOrd="0" destOrd="0" presId="urn:microsoft.com/office/officeart/2005/8/layout/list1"/>
    <dgm:cxn modelId="{8CCD2C31-A24A-41B7-9F27-80195F833A62}" type="presOf" srcId="{44B53EA7-E92B-447D-A267-244CA92F632A}" destId="{77A06416-35AD-4925-A376-81EEBDFD6FB9}" srcOrd="0" destOrd="0" presId="urn:microsoft.com/office/officeart/2005/8/layout/list1"/>
    <dgm:cxn modelId="{C073C7E7-E45E-44BD-88B8-E2E770497F1F}" type="presOf" srcId="{CB593C05-4863-44AB-A9E6-3D6E95099962}" destId="{414DA945-3409-428A-B4C6-705B26CFFCFD}" srcOrd="1" destOrd="0" presId="urn:microsoft.com/office/officeart/2005/8/layout/list1"/>
    <dgm:cxn modelId="{8D3C51E4-D32D-482A-BAF9-C8E07AF0BE52}" type="presOf" srcId="{79C33746-E4E2-44F9-BC2E-5DDC0B25DB9E}" destId="{96C23869-FA45-4F7B-A9FC-CDBDE68A9D56}" srcOrd="1" destOrd="0" presId="urn:microsoft.com/office/officeart/2005/8/layout/list1"/>
    <dgm:cxn modelId="{16E39B73-6B4D-424F-B6EF-164F4E501890}" type="presOf" srcId="{ACC075D5-80EB-41F7-9522-049870E709D8}" destId="{EF513439-05B3-456A-A7BD-D88C094569FE}" srcOrd="1" destOrd="0" presId="urn:microsoft.com/office/officeart/2005/8/layout/list1"/>
    <dgm:cxn modelId="{584D8D8D-4101-4370-862D-01AA80FB3304}" type="presOf" srcId="{44B53EA7-E92B-447D-A267-244CA92F632A}" destId="{F371CC40-9921-44A5-98EB-AD86212F0524}" srcOrd="1" destOrd="0" presId="urn:microsoft.com/office/officeart/2005/8/layout/list1"/>
    <dgm:cxn modelId="{473CFF9E-2869-461D-B333-57439546C68E}" type="presParOf" srcId="{955D1793-1A8C-4B49-B9A3-A0CC283A57B1}" destId="{B37CD2C3-DBFA-4402-9C0F-086D9C2FDB61}" srcOrd="0" destOrd="0" presId="urn:microsoft.com/office/officeart/2005/8/layout/list1"/>
    <dgm:cxn modelId="{03EC2C4E-3E90-46FD-B2B7-474B6E86358C}" type="presParOf" srcId="{B37CD2C3-DBFA-4402-9C0F-086D9C2FDB61}" destId="{F05ED3DB-E54D-45A6-935B-56CBC519DEA4}" srcOrd="0" destOrd="0" presId="urn:microsoft.com/office/officeart/2005/8/layout/list1"/>
    <dgm:cxn modelId="{3F204164-B300-4AF7-B759-A36BB9597347}" type="presParOf" srcId="{B37CD2C3-DBFA-4402-9C0F-086D9C2FDB61}" destId="{414DA945-3409-428A-B4C6-705B26CFFCFD}" srcOrd="1" destOrd="0" presId="urn:microsoft.com/office/officeart/2005/8/layout/list1"/>
    <dgm:cxn modelId="{8CE96569-C74C-442F-8943-EDCC6D94097E}" type="presParOf" srcId="{955D1793-1A8C-4B49-B9A3-A0CC283A57B1}" destId="{9842DA0D-9664-42DD-9F1A-E09DE479626D}" srcOrd="1" destOrd="0" presId="urn:microsoft.com/office/officeart/2005/8/layout/list1"/>
    <dgm:cxn modelId="{237C5A8C-34FD-4A0E-B701-416B0561C961}" type="presParOf" srcId="{955D1793-1A8C-4B49-B9A3-A0CC283A57B1}" destId="{8F5E21EF-A91A-4986-A2E0-4593286E884D}" srcOrd="2" destOrd="0" presId="urn:microsoft.com/office/officeart/2005/8/layout/list1"/>
    <dgm:cxn modelId="{A0A19DB0-3408-4B62-8A21-BBE5AAE8A53C}" type="presParOf" srcId="{955D1793-1A8C-4B49-B9A3-A0CC283A57B1}" destId="{50029654-BBA5-476F-9FC1-FE690A9FEDA1}" srcOrd="3" destOrd="0" presId="urn:microsoft.com/office/officeart/2005/8/layout/list1"/>
    <dgm:cxn modelId="{A910E9BB-CF0C-49E8-8FC7-D176B9E5C580}" type="presParOf" srcId="{955D1793-1A8C-4B49-B9A3-A0CC283A57B1}" destId="{A8F20526-EC67-4D40-AEFD-D7B6D8CCB759}" srcOrd="4" destOrd="0" presId="urn:microsoft.com/office/officeart/2005/8/layout/list1"/>
    <dgm:cxn modelId="{D31CB600-AE88-4BAF-88CB-87B2E976E943}" type="presParOf" srcId="{A8F20526-EC67-4D40-AEFD-D7B6D8CCB759}" destId="{8C713A84-0459-4CCC-9E9F-5D8252E50E6B}" srcOrd="0" destOrd="0" presId="urn:microsoft.com/office/officeart/2005/8/layout/list1"/>
    <dgm:cxn modelId="{5DBD5FCC-A6D8-4888-9C29-2EF63661CBED}" type="presParOf" srcId="{A8F20526-EC67-4D40-AEFD-D7B6D8CCB759}" destId="{96C23869-FA45-4F7B-A9FC-CDBDE68A9D56}" srcOrd="1" destOrd="0" presId="urn:microsoft.com/office/officeart/2005/8/layout/list1"/>
    <dgm:cxn modelId="{4667832E-A0F0-4A8D-A34C-435BB25BE98D}" type="presParOf" srcId="{955D1793-1A8C-4B49-B9A3-A0CC283A57B1}" destId="{9F9E5A48-48F8-493F-8C3B-4DA4971BF256}" srcOrd="5" destOrd="0" presId="urn:microsoft.com/office/officeart/2005/8/layout/list1"/>
    <dgm:cxn modelId="{A122A270-0566-4172-A283-D758585555A3}" type="presParOf" srcId="{955D1793-1A8C-4B49-B9A3-A0CC283A57B1}" destId="{81CE5674-9DAD-4173-82EF-BEF7EC7A8575}" srcOrd="6" destOrd="0" presId="urn:microsoft.com/office/officeart/2005/8/layout/list1"/>
    <dgm:cxn modelId="{97EE16C2-1860-4B3A-A93D-60B9E98A5B67}" type="presParOf" srcId="{955D1793-1A8C-4B49-B9A3-A0CC283A57B1}" destId="{015989BC-2E30-4FFE-A875-F6A1128275EE}" srcOrd="7" destOrd="0" presId="urn:microsoft.com/office/officeart/2005/8/layout/list1"/>
    <dgm:cxn modelId="{6437A76A-DFC4-49C7-AB6F-FC3B5A671213}" type="presParOf" srcId="{955D1793-1A8C-4B49-B9A3-A0CC283A57B1}" destId="{AF2B3EC7-6608-43FD-9702-FA882E181EF3}" srcOrd="8" destOrd="0" presId="urn:microsoft.com/office/officeart/2005/8/layout/list1"/>
    <dgm:cxn modelId="{FA01DEF8-EBB8-4356-9098-21DDF87650F4}" type="presParOf" srcId="{AF2B3EC7-6608-43FD-9702-FA882E181EF3}" destId="{737DE49A-C600-4FB5-8AA6-06178079485B}" srcOrd="0" destOrd="0" presId="urn:microsoft.com/office/officeart/2005/8/layout/list1"/>
    <dgm:cxn modelId="{9AC40E2E-D159-427B-AACE-99F181FB3F16}" type="presParOf" srcId="{AF2B3EC7-6608-43FD-9702-FA882E181EF3}" destId="{EF513439-05B3-456A-A7BD-D88C094569FE}" srcOrd="1" destOrd="0" presId="urn:microsoft.com/office/officeart/2005/8/layout/list1"/>
    <dgm:cxn modelId="{5183E5D0-1EF5-4A6A-BD2F-BBB1E974F042}" type="presParOf" srcId="{955D1793-1A8C-4B49-B9A3-A0CC283A57B1}" destId="{410F8170-BA4C-451C-A33E-05D9B4C44F98}" srcOrd="9" destOrd="0" presId="urn:microsoft.com/office/officeart/2005/8/layout/list1"/>
    <dgm:cxn modelId="{5BA8CACB-A660-4F86-8315-CD0F7A7F490F}" type="presParOf" srcId="{955D1793-1A8C-4B49-B9A3-A0CC283A57B1}" destId="{7224EBC5-F7C1-4D96-8260-248EB43BDD99}" srcOrd="10" destOrd="0" presId="urn:microsoft.com/office/officeart/2005/8/layout/list1"/>
    <dgm:cxn modelId="{E756204C-B342-45AB-924E-67C947A30092}" type="presParOf" srcId="{955D1793-1A8C-4B49-B9A3-A0CC283A57B1}" destId="{1F0C1DB3-D813-4E9B-A399-8EE9F1324974}" srcOrd="11" destOrd="0" presId="urn:microsoft.com/office/officeart/2005/8/layout/list1"/>
    <dgm:cxn modelId="{519D1F1F-256B-4070-A827-DAFA986C9DEA}" type="presParOf" srcId="{955D1793-1A8C-4B49-B9A3-A0CC283A57B1}" destId="{1B90BBB0-B182-477D-816A-8FBB38626F5B}" srcOrd="12" destOrd="0" presId="urn:microsoft.com/office/officeart/2005/8/layout/list1"/>
    <dgm:cxn modelId="{C2C62880-C382-4C10-99FD-67F84157912C}" type="presParOf" srcId="{1B90BBB0-B182-477D-816A-8FBB38626F5B}" destId="{77A06416-35AD-4925-A376-81EEBDFD6FB9}" srcOrd="0" destOrd="0" presId="urn:microsoft.com/office/officeart/2005/8/layout/list1"/>
    <dgm:cxn modelId="{D0487D03-762A-4694-AD27-6854CDF61B2C}" type="presParOf" srcId="{1B90BBB0-B182-477D-816A-8FBB38626F5B}" destId="{F371CC40-9921-44A5-98EB-AD86212F0524}" srcOrd="1" destOrd="0" presId="urn:microsoft.com/office/officeart/2005/8/layout/list1"/>
    <dgm:cxn modelId="{AF95A7CC-C8E1-4E53-A366-EE4B4858AB6C}" type="presParOf" srcId="{955D1793-1A8C-4B49-B9A3-A0CC283A57B1}" destId="{B49BF853-0A35-4E71-ADA9-C7DED2172C69}" srcOrd="13" destOrd="0" presId="urn:microsoft.com/office/officeart/2005/8/layout/list1"/>
    <dgm:cxn modelId="{605EE63F-395B-4B58-BDAB-993F0B310E1F}" type="presParOf" srcId="{955D1793-1A8C-4B49-B9A3-A0CC283A57B1}" destId="{5AE7D399-0918-47B5-A5E1-AB75754DCC55}"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53DA7-572C-4C66-B301-F68C99C6E77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B593C05-4863-44AB-A9E6-3D6E95099962}">
      <dgm:prSet phldrT="[Text]"/>
      <dgm:spPr/>
      <dgm:t>
        <a:bodyPr/>
        <a:lstStyle/>
        <a:p>
          <a:pPr algn="ctr"/>
          <a:r>
            <a:rPr lang="en-US" dirty="0" smtClean="0"/>
            <a:t>Raw= (# correct)</a:t>
          </a:r>
          <a:endParaRPr lang="en-US" dirty="0"/>
        </a:p>
      </dgm:t>
    </dgm:pt>
    <dgm:pt modelId="{67C4A470-C644-4929-BCF2-280F0E87A6D8}" type="parTrans" cxnId="{A50EBA42-A523-4F72-BA61-F990F52E43B9}">
      <dgm:prSet/>
      <dgm:spPr/>
      <dgm:t>
        <a:bodyPr/>
        <a:lstStyle/>
        <a:p>
          <a:endParaRPr lang="en-US"/>
        </a:p>
      </dgm:t>
    </dgm:pt>
    <dgm:pt modelId="{0519AAC3-B985-4BF6-AC80-8065D6FDAB85}" type="sibTrans" cxnId="{A50EBA42-A523-4F72-BA61-F990F52E43B9}">
      <dgm:prSet/>
      <dgm:spPr/>
      <dgm:t>
        <a:bodyPr/>
        <a:lstStyle/>
        <a:p>
          <a:endParaRPr lang="en-US"/>
        </a:p>
      </dgm:t>
    </dgm:pt>
    <dgm:pt modelId="{79C33746-E4E2-44F9-BC2E-5DDC0B25DB9E}">
      <dgm:prSet phldrT="[Text]"/>
      <dgm:spPr/>
      <dgm:t>
        <a:bodyPr/>
        <a:lstStyle/>
        <a:p>
          <a:pPr algn="ctr"/>
          <a:r>
            <a:rPr lang="en-US" dirty="0" smtClean="0"/>
            <a:t>No Guessing Penalty</a:t>
          </a:r>
          <a:endParaRPr lang="en-US" dirty="0"/>
        </a:p>
      </dgm:t>
    </dgm:pt>
    <dgm:pt modelId="{78E8A09C-E525-4173-B3E6-E7DE82290B33}" type="parTrans" cxnId="{24448B91-DEA5-4F67-80DE-39D678528510}">
      <dgm:prSet/>
      <dgm:spPr/>
      <dgm:t>
        <a:bodyPr/>
        <a:lstStyle/>
        <a:p>
          <a:endParaRPr lang="en-US"/>
        </a:p>
      </dgm:t>
    </dgm:pt>
    <dgm:pt modelId="{7FA1889D-5B0A-4BA2-AF63-5FD453279A33}" type="sibTrans" cxnId="{24448B91-DEA5-4F67-80DE-39D678528510}">
      <dgm:prSet/>
      <dgm:spPr/>
      <dgm:t>
        <a:bodyPr/>
        <a:lstStyle/>
        <a:p>
          <a:endParaRPr lang="en-US"/>
        </a:p>
      </dgm:t>
    </dgm:pt>
    <dgm:pt modelId="{ACC075D5-80EB-41F7-9522-049870E709D8}">
      <dgm:prSet phldrT="[Text]"/>
      <dgm:spPr/>
      <dgm:t>
        <a:bodyPr/>
        <a:lstStyle/>
        <a:p>
          <a:pPr algn="ctr"/>
          <a:r>
            <a:rPr lang="en-US" dirty="0" smtClean="0"/>
            <a:t>40 Math Raw= 40 correct out of 60</a:t>
          </a:r>
          <a:endParaRPr lang="en-US" dirty="0"/>
        </a:p>
      </dgm:t>
    </dgm:pt>
    <dgm:pt modelId="{9EC79941-1E90-498E-81E3-2E0E7A80E547}" type="parTrans" cxnId="{1DDCE754-4636-4255-A597-A2B3FC73105F}">
      <dgm:prSet/>
      <dgm:spPr/>
      <dgm:t>
        <a:bodyPr/>
        <a:lstStyle/>
        <a:p>
          <a:endParaRPr lang="en-US"/>
        </a:p>
      </dgm:t>
    </dgm:pt>
    <dgm:pt modelId="{79B317A3-EEBE-49B1-B107-FCB98EA35213}" type="sibTrans" cxnId="{1DDCE754-4636-4255-A597-A2B3FC73105F}">
      <dgm:prSet/>
      <dgm:spPr/>
      <dgm:t>
        <a:bodyPr/>
        <a:lstStyle/>
        <a:p>
          <a:endParaRPr lang="en-US"/>
        </a:p>
      </dgm:t>
    </dgm:pt>
    <dgm:pt modelId="{44B53EA7-E92B-447D-A267-244CA92F632A}">
      <dgm:prSet/>
      <dgm:spPr/>
      <dgm:t>
        <a:bodyPr/>
        <a:lstStyle/>
        <a:p>
          <a:pPr algn="ctr"/>
          <a:r>
            <a:rPr lang="en-US" dirty="0" smtClean="0"/>
            <a:t>40/60= 67% or D in HS Class</a:t>
          </a:r>
          <a:endParaRPr lang="en-US" dirty="0"/>
        </a:p>
      </dgm:t>
    </dgm:pt>
    <dgm:pt modelId="{9DFBA305-595C-406D-98B6-C61B87EBCAAE}" type="parTrans" cxnId="{EF865F48-970A-4233-8F96-241EBF6814A5}">
      <dgm:prSet/>
      <dgm:spPr/>
      <dgm:t>
        <a:bodyPr/>
        <a:lstStyle/>
        <a:p>
          <a:endParaRPr lang="en-US"/>
        </a:p>
      </dgm:t>
    </dgm:pt>
    <dgm:pt modelId="{08DFBDF9-5766-4220-B72E-A03A6FF5652C}" type="sibTrans" cxnId="{EF865F48-970A-4233-8F96-241EBF6814A5}">
      <dgm:prSet/>
      <dgm:spPr/>
      <dgm:t>
        <a:bodyPr/>
        <a:lstStyle/>
        <a:p>
          <a:endParaRPr lang="en-US"/>
        </a:p>
      </dgm:t>
    </dgm:pt>
    <dgm:pt modelId="{955D1793-1A8C-4B49-B9A3-A0CC283A57B1}" type="pres">
      <dgm:prSet presAssocID="{5DC53DA7-572C-4C66-B301-F68C99C6E777}" presName="linear" presStyleCnt="0">
        <dgm:presLayoutVars>
          <dgm:dir/>
          <dgm:animLvl val="lvl"/>
          <dgm:resizeHandles val="exact"/>
        </dgm:presLayoutVars>
      </dgm:prSet>
      <dgm:spPr/>
      <dgm:t>
        <a:bodyPr/>
        <a:lstStyle/>
        <a:p>
          <a:endParaRPr lang="en-US"/>
        </a:p>
      </dgm:t>
    </dgm:pt>
    <dgm:pt modelId="{B37CD2C3-DBFA-4402-9C0F-086D9C2FDB61}" type="pres">
      <dgm:prSet presAssocID="{CB593C05-4863-44AB-A9E6-3D6E95099962}" presName="parentLin" presStyleCnt="0"/>
      <dgm:spPr/>
    </dgm:pt>
    <dgm:pt modelId="{F05ED3DB-E54D-45A6-935B-56CBC519DEA4}" type="pres">
      <dgm:prSet presAssocID="{CB593C05-4863-44AB-A9E6-3D6E95099962}" presName="parentLeftMargin" presStyleLbl="node1" presStyleIdx="0" presStyleCnt="4"/>
      <dgm:spPr/>
      <dgm:t>
        <a:bodyPr/>
        <a:lstStyle/>
        <a:p>
          <a:endParaRPr lang="en-US"/>
        </a:p>
      </dgm:t>
    </dgm:pt>
    <dgm:pt modelId="{414DA945-3409-428A-B4C6-705B26CFFCFD}" type="pres">
      <dgm:prSet presAssocID="{CB593C05-4863-44AB-A9E6-3D6E95099962}" presName="parentText" presStyleLbl="node1" presStyleIdx="0" presStyleCnt="4" custLinFactX="2910" custLinFactNeighborX="100000" custLinFactNeighborY="-4574">
        <dgm:presLayoutVars>
          <dgm:chMax val="0"/>
          <dgm:bulletEnabled val="1"/>
        </dgm:presLayoutVars>
      </dgm:prSet>
      <dgm:spPr/>
      <dgm:t>
        <a:bodyPr/>
        <a:lstStyle/>
        <a:p>
          <a:endParaRPr lang="en-US"/>
        </a:p>
      </dgm:t>
    </dgm:pt>
    <dgm:pt modelId="{9842DA0D-9664-42DD-9F1A-E09DE479626D}" type="pres">
      <dgm:prSet presAssocID="{CB593C05-4863-44AB-A9E6-3D6E95099962}" presName="negativeSpace" presStyleCnt="0"/>
      <dgm:spPr/>
    </dgm:pt>
    <dgm:pt modelId="{8F5E21EF-A91A-4986-A2E0-4593286E884D}" type="pres">
      <dgm:prSet presAssocID="{CB593C05-4863-44AB-A9E6-3D6E95099962}" presName="childText" presStyleLbl="conFgAcc1" presStyleIdx="0" presStyleCnt="4">
        <dgm:presLayoutVars>
          <dgm:bulletEnabled val="1"/>
        </dgm:presLayoutVars>
      </dgm:prSet>
      <dgm:spPr/>
    </dgm:pt>
    <dgm:pt modelId="{50029654-BBA5-476F-9FC1-FE690A9FEDA1}" type="pres">
      <dgm:prSet presAssocID="{0519AAC3-B985-4BF6-AC80-8065D6FDAB85}" presName="spaceBetweenRectangles" presStyleCnt="0"/>
      <dgm:spPr/>
    </dgm:pt>
    <dgm:pt modelId="{A8F20526-EC67-4D40-AEFD-D7B6D8CCB759}" type="pres">
      <dgm:prSet presAssocID="{79C33746-E4E2-44F9-BC2E-5DDC0B25DB9E}" presName="parentLin" presStyleCnt="0"/>
      <dgm:spPr/>
    </dgm:pt>
    <dgm:pt modelId="{8C713A84-0459-4CCC-9E9F-5D8252E50E6B}" type="pres">
      <dgm:prSet presAssocID="{79C33746-E4E2-44F9-BC2E-5DDC0B25DB9E}" presName="parentLeftMargin" presStyleLbl="node1" presStyleIdx="0" presStyleCnt="4"/>
      <dgm:spPr/>
      <dgm:t>
        <a:bodyPr/>
        <a:lstStyle/>
        <a:p>
          <a:endParaRPr lang="en-US"/>
        </a:p>
      </dgm:t>
    </dgm:pt>
    <dgm:pt modelId="{96C23869-FA45-4F7B-A9FC-CDBDE68A9D56}" type="pres">
      <dgm:prSet presAssocID="{79C33746-E4E2-44F9-BC2E-5DDC0B25DB9E}" presName="parentText" presStyleLbl="node1" presStyleIdx="1" presStyleCnt="4" custLinFactX="1587" custLinFactNeighborX="100000" custLinFactNeighborY="7035">
        <dgm:presLayoutVars>
          <dgm:chMax val="0"/>
          <dgm:bulletEnabled val="1"/>
        </dgm:presLayoutVars>
      </dgm:prSet>
      <dgm:spPr/>
      <dgm:t>
        <a:bodyPr/>
        <a:lstStyle/>
        <a:p>
          <a:endParaRPr lang="en-US"/>
        </a:p>
      </dgm:t>
    </dgm:pt>
    <dgm:pt modelId="{9F9E5A48-48F8-493F-8C3B-4DA4971BF256}" type="pres">
      <dgm:prSet presAssocID="{79C33746-E4E2-44F9-BC2E-5DDC0B25DB9E}" presName="negativeSpace" presStyleCnt="0"/>
      <dgm:spPr/>
    </dgm:pt>
    <dgm:pt modelId="{81CE5674-9DAD-4173-82EF-BEF7EC7A8575}" type="pres">
      <dgm:prSet presAssocID="{79C33746-E4E2-44F9-BC2E-5DDC0B25DB9E}" presName="childText" presStyleLbl="conFgAcc1" presStyleIdx="1" presStyleCnt="4">
        <dgm:presLayoutVars>
          <dgm:bulletEnabled val="1"/>
        </dgm:presLayoutVars>
      </dgm:prSet>
      <dgm:spPr/>
    </dgm:pt>
    <dgm:pt modelId="{015989BC-2E30-4FFE-A875-F6A1128275EE}" type="pres">
      <dgm:prSet presAssocID="{7FA1889D-5B0A-4BA2-AF63-5FD453279A33}" presName="spaceBetweenRectangles" presStyleCnt="0"/>
      <dgm:spPr/>
    </dgm:pt>
    <dgm:pt modelId="{AF2B3EC7-6608-43FD-9702-FA882E181EF3}" type="pres">
      <dgm:prSet presAssocID="{ACC075D5-80EB-41F7-9522-049870E709D8}" presName="parentLin" presStyleCnt="0"/>
      <dgm:spPr/>
    </dgm:pt>
    <dgm:pt modelId="{737DE49A-C600-4FB5-8AA6-06178079485B}" type="pres">
      <dgm:prSet presAssocID="{ACC075D5-80EB-41F7-9522-049870E709D8}" presName="parentLeftMargin" presStyleLbl="node1" presStyleIdx="1" presStyleCnt="4"/>
      <dgm:spPr/>
      <dgm:t>
        <a:bodyPr/>
        <a:lstStyle/>
        <a:p>
          <a:endParaRPr lang="en-US"/>
        </a:p>
      </dgm:t>
    </dgm:pt>
    <dgm:pt modelId="{EF513439-05B3-456A-A7BD-D88C094569FE}" type="pres">
      <dgm:prSet presAssocID="{ACC075D5-80EB-41F7-9522-049870E709D8}" presName="parentText" presStyleLbl="node1" presStyleIdx="2" presStyleCnt="4" custScaleY="148569" custLinFactX="2910" custLinFactNeighborX="100000" custLinFactNeighborY="3601">
        <dgm:presLayoutVars>
          <dgm:chMax val="0"/>
          <dgm:bulletEnabled val="1"/>
        </dgm:presLayoutVars>
      </dgm:prSet>
      <dgm:spPr/>
      <dgm:t>
        <a:bodyPr/>
        <a:lstStyle/>
        <a:p>
          <a:endParaRPr lang="en-US"/>
        </a:p>
      </dgm:t>
    </dgm:pt>
    <dgm:pt modelId="{410F8170-BA4C-451C-A33E-05D9B4C44F98}" type="pres">
      <dgm:prSet presAssocID="{ACC075D5-80EB-41F7-9522-049870E709D8}" presName="negativeSpace" presStyleCnt="0"/>
      <dgm:spPr/>
    </dgm:pt>
    <dgm:pt modelId="{7224EBC5-F7C1-4D96-8260-248EB43BDD99}" type="pres">
      <dgm:prSet presAssocID="{ACC075D5-80EB-41F7-9522-049870E709D8}" presName="childText" presStyleLbl="conFgAcc1" presStyleIdx="2" presStyleCnt="4">
        <dgm:presLayoutVars>
          <dgm:bulletEnabled val="1"/>
        </dgm:presLayoutVars>
      </dgm:prSet>
      <dgm:spPr/>
    </dgm:pt>
    <dgm:pt modelId="{1F0C1DB3-D813-4E9B-A399-8EE9F1324974}" type="pres">
      <dgm:prSet presAssocID="{79B317A3-EEBE-49B1-B107-FCB98EA35213}" presName="spaceBetweenRectangles" presStyleCnt="0"/>
      <dgm:spPr/>
    </dgm:pt>
    <dgm:pt modelId="{1B90BBB0-B182-477D-816A-8FBB38626F5B}" type="pres">
      <dgm:prSet presAssocID="{44B53EA7-E92B-447D-A267-244CA92F632A}" presName="parentLin" presStyleCnt="0"/>
      <dgm:spPr/>
    </dgm:pt>
    <dgm:pt modelId="{77A06416-35AD-4925-A376-81EEBDFD6FB9}" type="pres">
      <dgm:prSet presAssocID="{44B53EA7-E92B-447D-A267-244CA92F632A}" presName="parentLeftMargin" presStyleLbl="node1" presStyleIdx="2" presStyleCnt="4"/>
      <dgm:spPr/>
      <dgm:t>
        <a:bodyPr/>
        <a:lstStyle/>
        <a:p>
          <a:endParaRPr lang="en-US"/>
        </a:p>
      </dgm:t>
    </dgm:pt>
    <dgm:pt modelId="{F371CC40-9921-44A5-98EB-AD86212F0524}" type="pres">
      <dgm:prSet presAssocID="{44B53EA7-E92B-447D-A267-244CA92F632A}" presName="parentText" presStyleLbl="node1" presStyleIdx="3" presStyleCnt="4" custLinFactX="2910" custLinFactNeighborX="100000" custLinFactNeighborY="2908">
        <dgm:presLayoutVars>
          <dgm:chMax val="0"/>
          <dgm:bulletEnabled val="1"/>
        </dgm:presLayoutVars>
      </dgm:prSet>
      <dgm:spPr/>
      <dgm:t>
        <a:bodyPr/>
        <a:lstStyle/>
        <a:p>
          <a:endParaRPr lang="en-US"/>
        </a:p>
      </dgm:t>
    </dgm:pt>
    <dgm:pt modelId="{B49BF853-0A35-4E71-ADA9-C7DED2172C69}" type="pres">
      <dgm:prSet presAssocID="{44B53EA7-E92B-447D-A267-244CA92F632A}" presName="negativeSpace" presStyleCnt="0"/>
      <dgm:spPr/>
    </dgm:pt>
    <dgm:pt modelId="{5AE7D399-0918-47B5-A5E1-AB75754DCC55}" type="pres">
      <dgm:prSet presAssocID="{44B53EA7-E92B-447D-A267-244CA92F632A}" presName="childText" presStyleLbl="conFgAcc1" presStyleIdx="3" presStyleCnt="4" custLinFactNeighborX="-926" custLinFactNeighborY="-54287">
        <dgm:presLayoutVars>
          <dgm:bulletEnabled val="1"/>
        </dgm:presLayoutVars>
      </dgm:prSet>
      <dgm:spPr/>
    </dgm:pt>
  </dgm:ptLst>
  <dgm:cxnLst>
    <dgm:cxn modelId="{EF865F48-970A-4233-8F96-241EBF6814A5}" srcId="{5DC53DA7-572C-4C66-B301-F68C99C6E777}" destId="{44B53EA7-E92B-447D-A267-244CA92F632A}" srcOrd="3" destOrd="0" parTransId="{9DFBA305-595C-406D-98B6-C61B87EBCAAE}" sibTransId="{08DFBDF9-5766-4220-B72E-A03A6FF5652C}"/>
    <dgm:cxn modelId="{EA0C8F41-EFD7-474E-9309-C515FDA873FB}" type="presOf" srcId="{79C33746-E4E2-44F9-BC2E-5DDC0B25DB9E}" destId="{8C713A84-0459-4CCC-9E9F-5D8252E50E6B}" srcOrd="0" destOrd="0" presId="urn:microsoft.com/office/officeart/2005/8/layout/list1"/>
    <dgm:cxn modelId="{AEE1575A-739B-4FF9-9F25-695A980A544D}" type="presOf" srcId="{ACC075D5-80EB-41F7-9522-049870E709D8}" destId="{737DE49A-C600-4FB5-8AA6-06178079485B}" srcOrd="0" destOrd="0" presId="urn:microsoft.com/office/officeart/2005/8/layout/list1"/>
    <dgm:cxn modelId="{1EE0698D-6F7B-4498-849D-E2CE0238B78F}" type="presOf" srcId="{44B53EA7-E92B-447D-A267-244CA92F632A}" destId="{F371CC40-9921-44A5-98EB-AD86212F0524}" srcOrd="1" destOrd="0" presId="urn:microsoft.com/office/officeart/2005/8/layout/list1"/>
    <dgm:cxn modelId="{A33F24FF-E4CB-449F-8647-34B864FDA5BF}" type="presOf" srcId="{79C33746-E4E2-44F9-BC2E-5DDC0B25DB9E}" destId="{96C23869-FA45-4F7B-A9FC-CDBDE68A9D56}" srcOrd="1" destOrd="0" presId="urn:microsoft.com/office/officeart/2005/8/layout/list1"/>
    <dgm:cxn modelId="{1DDCE754-4636-4255-A597-A2B3FC73105F}" srcId="{5DC53DA7-572C-4C66-B301-F68C99C6E777}" destId="{ACC075D5-80EB-41F7-9522-049870E709D8}" srcOrd="2" destOrd="0" parTransId="{9EC79941-1E90-498E-81E3-2E0E7A80E547}" sibTransId="{79B317A3-EEBE-49B1-B107-FCB98EA35213}"/>
    <dgm:cxn modelId="{24448B91-DEA5-4F67-80DE-39D678528510}" srcId="{5DC53DA7-572C-4C66-B301-F68C99C6E777}" destId="{79C33746-E4E2-44F9-BC2E-5DDC0B25DB9E}" srcOrd="1" destOrd="0" parTransId="{78E8A09C-E525-4173-B3E6-E7DE82290B33}" sibTransId="{7FA1889D-5B0A-4BA2-AF63-5FD453279A33}"/>
    <dgm:cxn modelId="{4A957C21-4A97-43C1-8974-BCA04E863154}" type="presOf" srcId="{ACC075D5-80EB-41F7-9522-049870E709D8}" destId="{EF513439-05B3-456A-A7BD-D88C094569FE}" srcOrd="1" destOrd="0" presId="urn:microsoft.com/office/officeart/2005/8/layout/list1"/>
    <dgm:cxn modelId="{2332CC52-FE2C-4580-AAE1-303DCAE7DC21}" type="presOf" srcId="{CB593C05-4863-44AB-A9E6-3D6E95099962}" destId="{414DA945-3409-428A-B4C6-705B26CFFCFD}" srcOrd="1" destOrd="0" presId="urn:microsoft.com/office/officeart/2005/8/layout/list1"/>
    <dgm:cxn modelId="{8D21BAB9-9D3C-44A2-8A56-26176C4D833B}" type="presOf" srcId="{44B53EA7-E92B-447D-A267-244CA92F632A}" destId="{77A06416-35AD-4925-A376-81EEBDFD6FB9}" srcOrd="0" destOrd="0" presId="urn:microsoft.com/office/officeart/2005/8/layout/list1"/>
    <dgm:cxn modelId="{8D2A1977-641A-44EF-AFDF-85313A5537CB}" type="presOf" srcId="{CB593C05-4863-44AB-A9E6-3D6E95099962}" destId="{F05ED3DB-E54D-45A6-935B-56CBC519DEA4}" srcOrd="0" destOrd="0" presId="urn:microsoft.com/office/officeart/2005/8/layout/list1"/>
    <dgm:cxn modelId="{A50EBA42-A523-4F72-BA61-F990F52E43B9}" srcId="{5DC53DA7-572C-4C66-B301-F68C99C6E777}" destId="{CB593C05-4863-44AB-A9E6-3D6E95099962}" srcOrd="0" destOrd="0" parTransId="{67C4A470-C644-4929-BCF2-280F0E87A6D8}" sibTransId="{0519AAC3-B985-4BF6-AC80-8065D6FDAB85}"/>
    <dgm:cxn modelId="{97D1A63D-E993-478A-9D48-F77E53062C38}" type="presOf" srcId="{5DC53DA7-572C-4C66-B301-F68C99C6E777}" destId="{955D1793-1A8C-4B49-B9A3-A0CC283A57B1}" srcOrd="0" destOrd="0" presId="urn:microsoft.com/office/officeart/2005/8/layout/list1"/>
    <dgm:cxn modelId="{BC5DD3EA-0A4D-45CA-AEB6-12EEE51E921B}" type="presParOf" srcId="{955D1793-1A8C-4B49-B9A3-A0CC283A57B1}" destId="{B37CD2C3-DBFA-4402-9C0F-086D9C2FDB61}" srcOrd="0" destOrd="0" presId="urn:microsoft.com/office/officeart/2005/8/layout/list1"/>
    <dgm:cxn modelId="{67167A37-2176-4B22-972E-2456030E4592}" type="presParOf" srcId="{B37CD2C3-DBFA-4402-9C0F-086D9C2FDB61}" destId="{F05ED3DB-E54D-45A6-935B-56CBC519DEA4}" srcOrd="0" destOrd="0" presId="urn:microsoft.com/office/officeart/2005/8/layout/list1"/>
    <dgm:cxn modelId="{FF923460-2BCF-4125-8440-A029691D2EB5}" type="presParOf" srcId="{B37CD2C3-DBFA-4402-9C0F-086D9C2FDB61}" destId="{414DA945-3409-428A-B4C6-705B26CFFCFD}" srcOrd="1" destOrd="0" presId="urn:microsoft.com/office/officeart/2005/8/layout/list1"/>
    <dgm:cxn modelId="{6DD1755A-467A-43A6-88ED-26D21549ACB4}" type="presParOf" srcId="{955D1793-1A8C-4B49-B9A3-A0CC283A57B1}" destId="{9842DA0D-9664-42DD-9F1A-E09DE479626D}" srcOrd="1" destOrd="0" presId="urn:microsoft.com/office/officeart/2005/8/layout/list1"/>
    <dgm:cxn modelId="{28484964-4AB2-43E0-A36B-1F79EBB32E97}" type="presParOf" srcId="{955D1793-1A8C-4B49-B9A3-A0CC283A57B1}" destId="{8F5E21EF-A91A-4986-A2E0-4593286E884D}" srcOrd="2" destOrd="0" presId="urn:microsoft.com/office/officeart/2005/8/layout/list1"/>
    <dgm:cxn modelId="{8587E856-0946-4093-B7DC-82A6239B4AAE}" type="presParOf" srcId="{955D1793-1A8C-4B49-B9A3-A0CC283A57B1}" destId="{50029654-BBA5-476F-9FC1-FE690A9FEDA1}" srcOrd="3" destOrd="0" presId="urn:microsoft.com/office/officeart/2005/8/layout/list1"/>
    <dgm:cxn modelId="{DB053949-7D3F-40CD-B676-465739EADE56}" type="presParOf" srcId="{955D1793-1A8C-4B49-B9A3-A0CC283A57B1}" destId="{A8F20526-EC67-4D40-AEFD-D7B6D8CCB759}" srcOrd="4" destOrd="0" presId="urn:microsoft.com/office/officeart/2005/8/layout/list1"/>
    <dgm:cxn modelId="{1DAC8571-B420-4AC5-A1FA-F330B971B11D}" type="presParOf" srcId="{A8F20526-EC67-4D40-AEFD-D7B6D8CCB759}" destId="{8C713A84-0459-4CCC-9E9F-5D8252E50E6B}" srcOrd="0" destOrd="0" presId="urn:microsoft.com/office/officeart/2005/8/layout/list1"/>
    <dgm:cxn modelId="{F3F76426-6A76-4306-8795-262C28150604}" type="presParOf" srcId="{A8F20526-EC67-4D40-AEFD-D7B6D8CCB759}" destId="{96C23869-FA45-4F7B-A9FC-CDBDE68A9D56}" srcOrd="1" destOrd="0" presId="urn:microsoft.com/office/officeart/2005/8/layout/list1"/>
    <dgm:cxn modelId="{A99C050A-D415-4BD8-B2D2-FCC8987D8C14}" type="presParOf" srcId="{955D1793-1A8C-4B49-B9A3-A0CC283A57B1}" destId="{9F9E5A48-48F8-493F-8C3B-4DA4971BF256}" srcOrd="5" destOrd="0" presId="urn:microsoft.com/office/officeart/2005/8/layout/list1"/>
    <dgm:cxn modelId="{BFD0BA7A-CD02-4697-9D6A-FC757D77C5D0}" type="presParOf" srcId="{955D1793-1A8C-4B49-B9A3-A0CC283A57B1}" destId="{81CE5674-9DAD-4173-82EF-BEF7EC7A8575}" srcOrd="6" destOrd="0" presId="urn:microsoft.com/office/officeart/2005/8/layout/list1"/>
    <dgm:cxn modelId="{90F5E1BC-3040-4F0A-AEDF-8A4D26C34C18}" type="presParOf" srcId="{955D1793-1A8C-4B49-B9A3-A0CC283A57B1}" destId="{015989BC-2E30-4FFE-A875-F6A1128275EE}" srcOrd="7" destOrd="0" presId="urn:microsoft.com/office/officeart/2005/8/layout/list1"/>
    <dgm:cxn modelId="{C0A7F55A-46DF-4585-AD7D-B8CB63991200}" type="presParOf" srcId="{955D1793-1A8C-4B49-B9A3-A0CC283A57B1}" destId="{AF2B3EC7-6608-43FD-9702-FA882E181EF3}" srcOrd="8" destOrd="0" presId="urn:microsoft.com/office/officeart/2005/8/layout/list1"/>
    <dgm:cxn modelId="{596A9340-5EFB-40F1-9D34-99A8EB949074}" type="presParOf" srcId="{AF2B3EC7-6608-43FD-9702-FA882E181EF3}" destId="{737DE49A-C600-4FB5-8AA6-06178079485B}" srcOrd="0" destOrd="0" presId="urn:microsoft.com/office/officeart/2005/8/layout/list1"/>
    <dgm:cxn modelId="{80CA1248-0F68-4601-BCA5-462116C94DB6}" type="presParOf" srcId="{AF2B3EC7-6608-43FD-9702-FA882E181EF3}" destId="{EF513439-05B3-456A-A7BD-D88C094569FE}" srcOrd="1" destOrd="0" presId="urn:microsoft.com/office/officeart/2005/8/layout/list1"/>
    <dgm:cxn modelId="{93299C5C-89C4-4E1F-ABDD-8820CCD6B009}" type="presParOf" srcId="{955D1793-1A8C-4B49-B9A3-A0CC283A57B1}" destId="{410F8170-BA4C-451C-A33E-05D9B4C44F98}" srcOrd="9" destOrd="0" presId="urn:microsoft.com/office/officeart/2005/8/layout/list1"/>
    <dgm:cxn modelId="{73B30456-B088-4B39-A894-A05B515BE01A}" type="presParOf" srcId="{955D1793-1A8C-4B49-B9A3-A0CC283A57B1}" destId="{7224EBC5-F7C1-4D96-8260-248EB43BDD99}" srcOrd="10" destOrd="0" presId="urn:microsoft.com/office/officeart/2005/8/layout/list1"/>
    <dgm:cxn modelId="{1D7D8B93-FBB1-40BF-9EC0-EDF71CC418C5}" type="presParOf" srcId="{955D1793-1A8C-4B49-B9A3-A0CC283A57B1}" destId="{1F0C1DB3-D813-4E9B-A399-8EE9F1324974}" srcOrd="11" destOrd="0" presId="urn:microsoft.com/office/officeart/2005/8/layout/list1"/>
    <dgm:cxn modelId="{338CC17E-6BD2-4024-BAB2-EE7B9D5A09E4}" type="presParOf" srcId="{955D1793-1A8C-4B49-B9A3-A0CC283A57B1}" destId="{1B90BBB0-B182-477D-816A-8FBB38626F5B}" srcOrd="12" destOrd="0" presId="urn:microsoft.com/office/officeart/2005/8/layout/list1"/>
    <dgm:cxn modelId="{847B5645-8850-4B1C-BBBA-409F38ACDD17}" type="presParOf" srcId="{1B90BBB0-B182-477D-816A-8FBB38626F5B}" destId="{77A06416-35AD-4925-A376-81EEBDFD6FB9}" srcOrd="0" destOrd="0" presId="urn:microsoft.com/office/officeart/2005/8/layout/list1"/>
    <dgm:cxn modelId="{92FD58B0-589D-4515-8611-9F574A635D0D}" type="presParOf" srcId="{1B90BBB0-B182-477D-816A-8FBB38626F5B}" destId="{F371CC40-9921-44A5-98EB-AD86212F0524}" srcOrd="1" destOrd="0" presId="urn:microsoft.com/office/officeart/2005/8/layout/list1"/>
    <dgm:cxn modelId="{ACEBC85A-8395-4020-977C-1AE02FA94EE9}" type="presParOf" srcId="{955D1793-1A8C-4B49-B9A3-A0CC283A57B1}" destId="{B49BF853-0A35-4E71-ADA9-C7DED2172C69}" srcOrd="13" destOrd="0" presId="urn:microsoft.com/office/officeart/2005/8/layout/list1"/>
    <dgm:cxn modelId="{5A7E847D-2F8A-44CE-A63A-2AEEF6A070EE}" type="presParOf" srcId="{955D1793-1A8C-4B49-B9A3-A0CC283A57B1}" destId="{5AE7D399-0918-47B5-A5E1-AB75754DCC55}"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5E21EF-A91A-4986-A2E0-4593286E884D}">
      <dsp:nvSpPr>
        <dsp:cNvPr id="0" name=""/>
        <dsp:cNvSpPr/>
      </dsp:nvSpPr>
      <dsp:spPr>
        <a:xfrm>
          <a:off x="0" y="485779"/>
          <a:ext cx="8229600" cy="6804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4DA945-3409-428A-B4C6-705B26CFFCFD}">
      <dsp:nvSpPr>
        <dsp:cNvPr id="0" name=""/>
        <dsp:cNvSpPr/>
      </dsp:nvSpPr>
      <dsp:spPr>
        <a:xfrm>
          <a:off x="990596" y="50803"/>
          <a:ext cx="5760720" cy="7970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200150">
            <a:lnSpc>
              <a:spcPct val="90000"/>
            </a:lnSpc>
            <a:spcBef>
              <a:spcPct val="0"/>
            </a:spcBef>
            <a:spcAft>
              <a:spcPct val="35000"/>
            </a:spcAft>
          </a:pPr>
          <a:r>
            <a:rPr lang="en-US" sz="2700" kern="1200" dirty="0" smtClean="0"/>
            <a:t>University of Colorado</a:t>
          </a:r>
          <a:endParaRPr lang="en-US" sz="2700" kern="1200" dirty="0"/>
        </a:p>
      </dsp:txBody>
      <dsp:txXfrm>
        <a:off x="990596" y="50803"/>
        <a:ext cx="5760720" cy="797040"/>
      </dsp:txXfrm>
    </dsp:sp>
    <dsp:sp modelId="{81CE5674-9DAD-4173-82EF-BEF7EC7A8575}">
      <dsp:nvSpPr>
        <dsp:cNvPr id="0" name=""/>
        <dsp:cNvSpPr/>
      </dsp:nvSpPr>
      <dsp:spPr>
        <a:xfrm>
          <a:off x="0" y="1710499"/>
          <a:ext cx="8229600" cy="680400"/>
        </a:xfrm>
        <a:prstGeom prst="rect">
          <a:avLst/>
        </a:prstGeom>
        <a:solidFill>
          <a:schemeClr val="lt1">
            <a:alpha val="90000"/>
            <a:hueOff val="0"/>
            <a:satOff val="0"/>
            <a:lumOff val="0"/>
            <a:alphaOff val="0"/>
          </a:schemeClr>
        </a:solidFill>
        <a:ln w="1905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96C23869-FA45-4F7B-A9FC-CDBDE68A9D56}">
      <dsp:nvSpPr>
        <dsp:cNvPr id="0" name=""/>
        <dsp:cNvSpPr/>
      </dsp:nvSpPr>
      <dsp:spPr>
        <a:xfrm>
          <a:off x="990596" y="1346196"/>
          <a:ext cx="5760720" cy="797040"/>
        </a:xfrm>
        <a:prstGeom prst="roundRect">
          <a:avLst/>
        </a:prstGeom>
        <a:solidFill>
          <a:schemeClr val="accent5">
            <a:hueOff val="-3311292"/>
            <a:satOff val="13270"/>
            <a:lumOff val="28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200150">
            <a:lnSpc>
              <a:spcPct val="90000"/>
            </a:lnSpc>
            <a:spcBef>
              <a:spcPct val="0"/>
            </a:spcBef>
            <a:spcAft>
              <a:spcPct val="35000"/>
            </a:spcAft>
          </a:pPr>
          <a:r>
            <a:rPr lang="en-US" sz="2700" kern="1200" dirty="0" smtClean="0"/>
            <a:t>Average ACT Composite = 25</a:t>
          </a:r>
          <a:endParaRPr lang="en-US" sz="2700" kern="1200" dirty="0"/>
        </a:p>
      </dsp:txBody>
      <dsp:txXfrm>
        <a:off x="990596" y="1346196"/>
        <a:ext cx="5760720" cy="797040"/>
      </dsp:txXfrm>
    </dsp:sp>
    <dsp:sp modelId="{7224EBC5-F7C1-4D96-8260-248EB43BDD99}">
      <dsp:nvSpPr>
        <dsp:cNvPr id="0" name=""/>
        <dsp:cNvSpPr/>
      </dsp:nvSpPr>
      <dsp:spPr>
        <a:xfrm>
          <a:off x="0" y="2935219"/>
          <a:ext cx="8229600" cy="680400"/>
        </a:xfrm>
        <a:prstGeom prst="rect">
          <a:avLst/>
        </a:prstGeom>
        <a:solidFill>
          <a:schemeClr val="lt1">
            <a:alpha val="90000"/>
            <a:hueOff val="0"/>
            <a:satOff val="0"/>
            <a:lumOff val="0"/>
            <a:alphaOff val="0"/>
          </a:schemeClr>
        </a:solidFill>
        <a:ln w="1905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EF513439-05B3-456A-A7BD-D88C094569FE}">
      <dsp:nvSpPr>
        <dsp:cNvPr id="0" name=""/>
        <dsp:cNvSpPr/>
      </dsp:nvSpPr>
      <dsp:spPr>
        <a:xfrm>
          <a:off x="1066811" y="2565401"/>
          <a:ext cx="5760720" cy="797040"/>
        </a:xfrm>
        <a:prstGeom prst="roundRect">
          <a:avLst/>
        </a:prstGeom>
        <a:solidFill>
          <a:schemeClr val="accent5">
            <a:hueOff val="-6622584"/>
            <a:satOff val="26541"/>
            <a:lumOff val="57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200150">
            <a:lnSpc>
              <a:spcPct val="90000"/>
            </a:lnSpc>
            <a:spcBef>
              <a:spcPct val="0"/>
            </a:spcBef>
            <a:spcAft>
              <a:spcPct val="35000"/>
            </a:spcAft>
          </a:pPr>
          <a:r>
            <a:rPr lang="en-US" sz="2700" kern="1200" dirty="0" smtClean="0"/>
            <a:t>Math, Reading, English, Science</a:t>
          </a:r>
          <a:endParaRPr lang="en-US" sz="2700" kern="1200" dirty="0"/>
        </a:p>
      </dsp:txBody>
      <dsp:txXfrm>
        <a:off x="1066811" y="2565401"/>
        <a:ext cx="5760720" cy="797040"/>
      </dsp:txXfrm>
    </dsp:sp>
    <dsp:sp modelId="{5AE7D399-0918-47B5-A5E1-AB75754DCC55}">
      <dsp:nvSpPr>
        <dsp:cNvPr id="0" name=""/>
        <dsp:cNvSpPr/>
      </dsp:nvSpPr>
      <dsp:spPr>
        <a:xfrm>
          <a:off x="0" y="4159940"/>
          <a:ext cx="8229600" cy="680400"/>
        </a:xfrm>
        <a:prstGeom prst="rect">
          <a:avLst/>
        </a:prstGeom>
        <a:solidFill>
          <a:schemeClr val="lt1">
            <a:alpha val="90000"/>
            <a:hueOff val="0"/>
            <a:satOff val="0"/>
            <a:lumOff val="0"/>
            <a:alphaOff val="0"/>
          </a:schemeClr>
        </a:solidFill>
        <a:ln w="1905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F371CC40-9921-44A5-98EB-AD86212F0524}">
      <dsp:nvSpPr>
        <dsp:cNvPr id="0" name=""/>
        <dsp:cNvSpPr/>
      </dsp:nvSpPr>
      <dsp:spPr>
        <a:xfrm>
          <a:off x="990596" y="3784597"/>
          <a:ext cx="5760720" cy="797040"/>
        </a:xfrm>
        <a:prstGeom prst="roundRect">
          <a:avLst/>
        </a:prstGeom>
        <a:solidFill>
          <a:schemeClr val="accent5">
            <a:hueOff val="-9933876"/>
            <a:satOff val="39811"/>
            <a:lumOff val="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200150">
            <a:lnSpc>
              <a:spcPct val="90000"/>
            </a:lnSpc>
            <a:spcBef>
              <a:spcPct val="0"/>
            </a:spcBef>
            <a:spcAft>
              <a:spcPct val="35000"/>
            </a:spcAft>
          </a:pPr>
          <a:r>
            <a:rPr lang="en-US" sz="2700" kern="1200" dirty="0" smtClean="0"/>
            <a:t>Math Raw = 40, Reading Raw = 27</a:t>
          </a:r>
          <a:endParaRPr lang="en-US" sz="2700" kern="1200" dirty="0"/>
        </a:p>
      </dsp:txBody>
      <dsp:txXfrm>
        <a:off x="990596" y="3784597"/>
        <a:ext cx="5760720" cy="797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5E21EF-A91A-4986-A2E0-4593286E884D}">
      <dsp:nvSpPr>
        <dsp:cNvPr id="0" name=""/>
        <dsp:cNvSpPr/>
      </dsp:nvSpPr>
      <dsp:spPr>
        <a:xfrm>
          <a:off x="0" y="453080"/>
          <a:ext cx="8229600" cy="630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4DA945-3409-428A-B4C6-705B26CFFCFD}">
      <dsp:nvSpPr>
        <dsp:cNvPr id="0" name=""/>
        <dsp:cNvSpPr/>
      </dsp:nvSpPr>
      <dsp:spPr>
        <a:xfrm>
          <a:off x="990596" y="50324"/>
          <a:ext cx="5760720" cy="7380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111250">
            <a:lnSpc>
              <a:spcPct val="90000"/>
            </a:lnSpc>
            <a:spcBef>
              <a:spcPct val="0"/>
            </a:spcBef>
            <a:spcAft>
              <a:spcPct val="35000"/>
            </a:spcAft>
          </a:pPr>
          <a:r>
            <a:rPr lang="en-US" sz="2500" kern="1200" dirty="0" smtClean="0"/>
            <a:t>Raw= (# correct)</a:t>
          </a:r>
          <a:endParaRPr lang="en-US" sz="2500" kern="1200" dirty="0"/>
        </a:p>
      </dsp:txBody>
      <dsp:txXfrm>
        <a:off x="990596" y="50324"/>
        <a:ext cx="5760720" cy="738000"/>
      </dsp:txXfrm>
    </dsp:sp>
    <dsp:sp modelId="{81CE5674-9DAD-4173-82EF-BEF7EC7A8575}">
      <dsp:nvSpPr>
        <dsp:cNvPr id="0" name=""/>
        <dsp:cNvSpPr/>
      </dsp:nvSpPr>
      <dsp:spPr>
        <a:xfrm>
          <a:off x="0" y="1587080"/>
          <a:ext cx="8229600" cy="630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C23869-FA45-4F7B-A9FC-CDBDE68A9D56}">
      <dsp:nvSpPr>
        <dsp:cNvPr id="0" name=""/>
        <dsp:cNvSpPr/>
      </dsp:nvSpPr>
      <dsp:spPr>
        <a:xfrm>
          <a:off x="914382" y="1269998"/>
          <a:ext cx="5760720" cy="738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111250">
            <a:lnSpc>
              <a:spcPct val="90000"/>
            </a:lnSpc>
            <a:spcBef>
              <a:spcPct val="0"/>
            </a:spcBef>
            <a:spcAft>
              <a:spcPct val="35000"/>
            </a:spcAft>
          </a:pPr>
          <a:r>
            <a:rPr lang="en-US" sz="2500" kern="1200" dirty="0" smtClean="0"/>
            <a:t>No Guessing Penalty</a:t>
          </a:r>
          <a:endParaRPr lang="en-US" sz="2500" kern="1200" dirty="0"/>
        </a:p>
      </dsp:txBody>
      <dsp:txXfrm>
        <a:off x="914382" y="1269998"/>
        <a:ext cx="5760720" cy="738000"/>
      </dsp:txXfrm>
    </dsp:sp>
    <dsp:sp modelId="{7224EBC5-F7C1-4D96-8260-248EB43BDD99}">
      <dsp:nvSpPr>
        <dsp:cNvPr id="0" name=""/>
        <dsp:cNvSpPr/>
      </dsp:nvSpPr>
      <dsp:spPr>
        <a:xfrm>
          <a:off x="0" y="3079519"/>
          <a:ext cx="8229600"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513439-05B3-456A-A7BD-D88C094569FE}">
      <dsp:nvSpPr>
        <dsp:cNvPr id="0" name=""/>
        <dsp:cNvSpPr/>
      </dsp:nvSpPr>
      <dsp:spPr>
        <a:xfrm>
          <a:off x="990596" y="2378655"/>
          <a:ext cx="5760720" cy="109643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111250">
            <a:lnSpc>
              <a:spcPct val="90000"/>
            </a:lnSpc>
            <a:spcBef>
              <a:spcPct val="0"/>
            </a:spcBef>
            <a:spcAft>
              <a:spcPct val="35000"/>
            </a:spcAft>
          </a:pPr>
          <a:r>
            <a:rPr lang="en-US" sz="2500" kern="1200" dirty="0" smtClean="0"/>
            <a:t>40 Math Raw= 40 correct out of 60</a:t>
          </a:r>
          <a:endParaRPr lang="en-US" sz="2500" kern="1200" dirty="0"/>
        </a:p>
      </dsp:txBody>
      <dsp:txXfrm>
        <a:off x="990596" y="2378655"/>
        <a:ext cx="5760720" cy="1096439"/>
      </dsp:txXfrm>
    </dsp:sp>
    <dsp:sp modelId="{5AE7D399-0918-47B5-A5E1-AB75754DCC55}">
      <dsp:nvSpPr>
        <dsp:cNvPr id="0" name=""/>
        <dsp:cNvSpPr/>
      </dsp:nvSpPr>
      <dsp:spPr>
        <a:xfrm>
          <a:off x="0" y="4013200"/>
          <a:ext cx="8229600" cy="630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71CC40-9921-44A5-98EB-AD86212F0524}">
      <dsp:nvSpPr>
        <dsp:cNvPr id="0" name=""/>
        <dsp:cNvSpPr/>
      </dsp:nvSpPr>
      <dsp:spPr>
        <a:xfrm>
          <a:off x="990596" y="3865980"/>
          <a:ext cx="5760720" cy="7380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ctr" defTabSz="1111250">
            <a:lnSpc>
              <a:spcPct val="90000"/>
            </a:lnSpc>
            <a:spcBef>
              <a:spcPct val="0"/>
            </a:spcBef>
            <a:spcAft>
              <a:spcPct val="35000"/>
            </a:spcAft>
          </a:pPr>
          <a:r>
            <a:rPr lang="en-US" sz="2500" kern="1200" dirty="0" smtClean="0"/>
            <a:t>40/60= 67% or D in HS Class</a:t>
          </a:r>
          <a:endParaRPr lang="en-US" sz="2500" kern="1200" dirty="0"/>
        </a:p>
      </dsp:txBody>
      <dsp:txXfrm>
        <a:off x="990596" y="3865980"/>
        <a:ext cx="5760720" cy="738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9F47D94-BA63-4107-BDC3-F809E63144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4663718E-95BA-45A5-89BB-7E4347E989BA}" type="slidenum">
              <a:rPr lang="en-US" smtClean="0"/>
              <a:pPr>
                <a:defRPr/>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A85FB5-F981-4D26-B8EC-45800BF4C0E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11B96C-251C-4D3A-A2A6-153D8D870EB4}" type="slidenum">
              <a:rPr lang="en-US" smtClean="0"/>
              <a:pPr>
                <a:defRPr/>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a:defRPr/>
            </a:pPr>
            <a:endParaRPr lang="en-US">
              <a:solidFill>
                <a:srgbClr val="1F497D"/>
              </a:solidFill>
            </a:endParaRPr>
          </a:p>
        </p:txBody>
      </p:sp>
      <p:sp>
        <p:nvSpPr>
          <p:cNvPr id="17" name="Footer Placeholder 16"/>
          <p:cNvSpPr>
            <a:spLocks noGrp="1"/>
          </p:cNvSpPr>
          <p:nvPr>
            <p:ph type="ftr" sz="quarter" idx="11"/>
          </p:nvPr>
        </p:nvSpPr>
        <p:spPr>
          <a:xfrm>
            <a:off x="2898648" y="6355080"/>
            <a:ext cx="3474720" cy="365760"/>
          </a:xfrm>
        </p:spPr>
        <p:txBody>
          <a:bodyPr/>
          <a:lstStyle/>
          <a:p>
            <a:pPr>
              <a:defRPr/>
            </a:pPr>
            <a:endParaRPr lang="en-US">
              <a:solidFill>
                <a:srgbClr val="1F497D"/>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pPr>
              <a:defRPr/>
            </a:pPr>
            <a:fld id="{4663718E-95BA-45A5-89BB-7E4347E989BA}" type="slidenum">
              <a:rPr lang="en-US" smtClean="0">
                <a:solidFill>
                  <a:srgbClr val="1F497D"/>
                </a:solidFill>
              </a:rPr>
              <a:pPr>
                <a:defRPr/>
              </a:pPr>
              <a:t>‹#›</a:t>
            </a:fld>
            <a:endParaRPr lang="en-US">
              <a:solidFill>
                <a:srgbClr val="1F497D"/>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solidFill>
                <a:srgbClr val="1F497D"/>
              </a:solidFill>
            </a:endParaRPr>
          </a:p>
        </p:txBody>
      </p:sp>
      <p:sp>
        <p:nvSpPr>
          <p:cNvPr id="5" name="Footer Placeholder 4"/>
          <p:cNvSpPr>
            <a:spLocks noGrp="1"/>
          </p:cNvSpPr>
          <p:nvPr>
            <p:ph type="ftr" sz="quarter" idx="11"/>
          </p:nvPr>
        </p:nvSpPr>
        <p:spPr/>
        <p:txBody>
          <a:bodyPr/>
          <a:lstStyle/>
          <a:p>
            <a:pPr>
              <a:defRPr/>
            </a:pPr>
            <a:endParaRPr lang="en-US">
              <a:solidFill>
                <a:srgbClr val="1F497D"/>
              </a:solidFill>
            </a:endParaRPr>
          </a:p>
        </p:txBody>
      </p:sp>
      <p:sp>
        <p:nvSpPr>
          <p:cNvPr id="6" name="Slide Number Placeholder 5"/>
          <p:cNvSpPr>
            <a:spLocks noGrp="1"/>
          </p:cNvSpPr>
          <p:nvPr>
            <p:ph type="sldNum" sz="quarter" idx="12"/>
          </p:nvPr>
        </p:nvSpPr>
        <p:spPr/>
        <p:txBody>
          <a:bodyPr/>
          <a:lstStyle/>
          <a:p>
            <a:pPr>
              <a:defRPr/>
            </a:pPr>
            <a:fld id="{56F8F8AD-D60A-48DD-8C7C-A1198E7777B7}" type="slidenum">
              <a:rPr lang="en-US" smtClean="0">
                <a:solidFill>
                  <a:srgbClr val="1F497D"/>
                </a:solidFill>
              </a:rPr>
              <a:pPr>
                <a:defRPr/>
              </a:pPr>
              <a:t>‹#›</a:t>
            </a:fld>
            <a:endParaRPr lang="en-US">
              <a:solidFill>
                <a:srgbClr val="1F497D"/>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solidFill>
                <a:srgbClr val="EEECE1"/>
              </a:solidFill>
            </a:endParaRPr>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solidFill>
                <a:srgbClr val="EEECE1"/>
              </a:solidFill>
            </a:endParaRPr>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B795B505-826C-4B04-A855-E98A1516DD4E}" type="slidenum">
              <a:rPr lang="en-US" smtClean="0">
                <a:solidFill>
                  <a:srgbClr val="EEECE1"/>
                </a:solidFill>
              </a:rPr>
              <a:pPr>
                <a:defRPr/>
              </a:pPr>
              <a:t>‹#›</a:t>
            </a:fld>
            <a:endParaRPr lang="en-US">
              <a:solidFill>
                <a:srgbClr val="EEECE1"/>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solidFill>
                <a:srgbClr val="1F497D"/>
              </a:solidFill>
            </a:endParaRPr>
          </a:p>
        </p:txBody>
      </p:sp>
      <p:sp>
        <p:nvSpPr>
          <p:cNvPr id="6" name="Footer Placeholder 5"/>
          <p:cNvSpPr>
            <a:spLocks noGrp="1"/>
          </p:cNvSpPr>
          <p:nvPr>
            <p:ph type="ftr" sz="quarter" idx="11"/>
          </p:nvPr>
        </p:nvSpPr>
        <p:spPr/>
        <p:txBody>
          <a:bodyPr/>
          <a:lstStyle/>
          <a:p>
            <a:pPr>
              <a:defRPr/>
            </a:pPr>
            <a:endParaRPr lang="en-US">
              <a:solidFill>
                <a:srgbClr val="1F497D"/>
              </a:solidFill>
            </a:endParaRPr>
          </a:p>
        </p:txBody>
      </p:sp>
      <p:sp>
        <p:nvSpPr>
          <p:cNvPr id="7" name="Slide Number Placeholder 6"/>
          <p:cNvSpPr>
            <a:spLocks noGrp="1"/>
          </p:cNvSpPr>
          <p:nvPr>
            <p:ph type="sldNum" sz="quarter" idx="12"/>
          </p:nvPr>
        </p:nvSpPr>
        <p:spPr/>
        <p:txBody>
          <a:bodyPr/>
          <a:lstStyle/>
          <a:p>
            <a:pPr>
              <a:defRPr/>
            </a:pPr>
            <a:fld id="{ABBE3540-CBDD-4523-98E9-DFB966E22F11}" type="slidenum">
              <a:rPr lang="en-US" smtClean="0">
                <a:solidFill>
                  <a:srgbClr val="1F497D"/>
                </a:solidFill>
              </a:rPr>
              <a:pPr>
                <a:defRPr/>
              </a:pPr>
              <a:t>‹#›</a:t>
            </a:fld>
            <a:endParaRPr lang="en-US">
              <a:solidFill>
                <a:srgbClr val="1F497D"/>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solidFill>
                <a:srgbClr val="1F497D"/>
              </a:solidFill>
            </a:endParaRPr>
          </a:p>
        </p:txBody>
      </p:sp>
      <p:sp>
        <p:nvSpPr>
          <p:cNvPr id="8" name="Footer Placeholder 7"/>
          <p:cNvSpPr>
            <a:spLocks noGrp="1"/>
          </p:cNvSpPr>
          <p:nvPr>
            <p:ph type="ftr" sz="quarter" idx="11"/>
          </p:nvPr>
        </p:nvSpPr>
        <p:spPr/>
        <p:txBody>
          <a:bodyPr/>
          <a:lstStyle/>
          <a:p>
            <a:pPr>
              <a:defRPr/>
            </a:pPr>
            <a:endParaRPr lang="en-US">
              <a:solidFill>
                <a:srgbClr val="1F497D"/>
              </a:solidFill>
            </a:endParaRPr>
          </a:p>
        </p:txBody>
      </p:sp>
      <p:sp>
        <p:nvSpPr>
          <p:cNvPr id="9" name="Slide Number Placeholder 8"/>
          <p:cNvSpPr>
            <a:spLocks noGrp="1"/>
          </p:cNvSpPr>
          <p:nvPr>
            <p:ph type="sldNum" sz="quarter" idx="12"/>
          </p:nvPr>
        </p:nvSpPr>
        <p:spPr/>
        <p:txBody>
          <a:bodyPr/>
          <a:lstStyle/>
          <a:p>
            <a:pPr>
              <a:defRPr/>
            </a:pPr>
            <a:fld id="{2D3DE099-CCE0-4581-AD82-746FD9416930}" type="slidenum">
              <a:rPr lang="en-US" smtClean="0">
                <a:solidFill>
                  <a:srgbClr val="1F497D"/>
                </a:solidFill>
              </a:rPr>
              <a:pPr>
                <a:defRPr/>
              </a:pPr>
              <a:t>‹#›</a:t>
            </a:fld>
            <a:endParaRPr lang="en-US">
              <a:solidFill>
                <a:srgbClr val="1F497D"/>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1F497D"/>
              </a:solidFill>
            </a:endParaRPr>
          </a:p>
        </p:txBody>
      </p:sp>
      <p:sp>
        <p:nvSpPr>
          <p:cNvPr id="4" name="Footer Placeholder 3"/>
          <p:cNvSpPr>
            <a:spLocks noGrp="1"/>
          </p:cNvSpPr>
          <p:nvPr>
            <p:ph type="ftr" sz="quarter" idx="11"/>
          </p:nvPr>
        </p:nvSpPr>
        <p:spPr/>
        <p:txBody>
          <a:bodyPr/>
          <a:lstStyle/>
          <a:p>
            <a:pPr>
              <a:defRPr/>
            </a:pPr>
            <a:endParaRPr lang="en-US">
              <a:solidFill>
                <a:srgbClr val="1F497D"/>
              </a:solidFill>
            </a:endParaRPr>
          </a:p>
        </p:txBody>
      </p:sp>
      <p:sp>
        <p:nvSpPr>
          <p:cNvPr id="5" name="Slide Number Placeholder 4"/>
          <p:cNvSpPr>
            <a:spLocks noGrp="1"/>
          </p:cNvSpPr>
          <p:nvPr>
            <p:ph type="sldNum" sz="quarter" idx="12"/>
          </p:nvPr>
        </p:nvSpPr>
        <p:spPr/>
        <p:txBody>
          <a:bodyPr/>
          <a:lstStyle/>
          <a:p>
            <a:pPr>
              <a:defRPr/>
            </a:pPr>
            <a:fld id="{C9E5F367-DDA0-400B-A0E2-1229CC8D848E}" type="slidenum">
              <a:rPr lang="en-US" smtClean="0">
                <a:solidFill>
                  <a:srgbClr val="1F497D"/>
                </a:solidFill>
              </a:rPr>
              <a:pPr>
                <a:defRPr/>
              </a:pPr>
              <a:t>‹#›</a:t>
            </a:fld>
            <a:endParaRPr lang="en-US">
              <a:solidFill>
                <a:srgbClr val="1F497D"/>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1F497D"/>
              </a:solidFill>
            </a:endParaRPr>
          </a:p>
        </p:txBody>
      </p:sp>
      <p:sp>
        <p:nvSpPr>
          <p:cNvPr id="3" name="Footer Placeholder 2"/>
          <p:cNvSpPr>
            <a:spLocks noGrp="1"/>
          </p:cNvSpPr>
          <p:nvPr>
            <p:ph type="ftr" sz="quarter" idx="11"/>
          </p:nvPr>
        </p:nvSpPr>
        <p:spPr/>
        <p:txBody>
          <a:bodyPr/>
          <a:lstStyle/>
          <a:p>
            <a:pPr>
              <a:defRPr/>
            </a:pPr>
            <a:endParaRPr lang="en-US">
              <a:solidFill>
                <a:srgbClr val="1F497D"/>
              </a:solidFill>
            </a:endParaRPr>
          </a:p>
        </p:txBody>
      </p:sp>
      <p:sp>
        <p:nvSpPr>
          <p:cNvPr id="4" name="Slide Number Placeholder 3"/>
          <p:cNvSpPr>
            <a:spLocks noGrp="1"/>
          </p:cNvSpPr>
          <p:nvPr>
            <p:ph type="sldNum" sz="quarter" idx="12"/>
          </p:nvPr>
        </p:nvSpPr>
        <p:spPr/>
        <p:txBody>
          <a:bodyPr/>
          <a:lstStyle/>
          <a:p>
            <a:pPr>
              <a:defRPr/>
            </a:pPr>
            <a:fld id="{C3959DF7-25EE-4934-AEDB-AFC99E5F2DE0}" type="slidenum">
              <a:rPr lang="en-US" smtClean="0">
                <a:solidFill>
                  <a:srgbClr val="1F497D"/>
                </a:solidFill>
              </a:rPr>
              <a:pPr>
                <a:defRPr/>
              </a:pPr>
              <a:t>‹#›</a:t>
            </a:fld>
            <a:endParaRPr lang="en-US">
              <a:solidFill>
                <a:srgbClr val="1F497D"/>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1F497D"/>
              </a:solidFill>
            </a:endParaRPr>
          </a:p>
        </p:txBody>
      </p:sp>
      <p:sp>
        <p:nvSpPr>
          <p:cNvPr id="6" name="Footer Placeholder 5"/>
          <p:cNvSpPr>
            <a:spLocks noGrp="1"/>
          </p:cNvSpPr>
          <p:nvPr>
            <p:ph type="ftr" sz="quarter" idx="11"/>
          </p:nvPr>
        </p:nvSpPr>
        <p:spPr/>
        <p:txBody>
          <a:bodyPr/>
          <a:lstStyle/>
          <a:p>
            <a:pPr>
              <a:defRPr/>
            </a:pPr>
            <a:endParaRPr lang="en-US">
              <a:solidFill>
                <a:srgbClr val="1F497D"/>
              </a:solidFill>
            </a:endParaRPr>
          </a:p>
        </p:txBody>
      </p:sp>
      <p:sp>
        <p:nvSpPr>
          <p:cNvPr id="7" name="Slide Number Placeholder 6"/>
          <p:cNvSpPr>
            <a:spLocks noGrp="1"/>
          </p:cNvSpPr>
          <p:nvPr>
            <p:ph type="sldNum" sz="quarter" idx="12"/>
          </p:nvPr>
        </p:nvSpPr>
        <p:spPr/>
        <p:txBody>
          <a:bodyPr/>
          <a:lstStyle/>
          <a:p>
            <a:pPr>
              <a:defRPr/>
            </a:pPr>
            <a:fld id="{CFFE50C2-F89F-4454-95EC-CEF586178DCA}" type="slidenum">
              <a:rPr lang="en-US" smtClean="0">
                <a:solidFill>
                  <a:srgbClr val="1F497D"/>
                </a:solidFill>
              </a:rPr>
              <a:pPr>
                <a:defRPr/>
              </a:pPr>
              <a:t>‹#›</a:t>
            </a:fld>
            <a:endParaRPr lang="en-US">
              <a:solidFill>
                <a:srgbClr val="1F497D"/>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F8F8AD-D60A-48DD-8C7C-A1198E7777B7}" type="slidenum">
              <a:rPr lang="en-US" smtClean="0"/>
              <a:pPr>
                <a:defRPr/>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EEECE1"/>
              </a:solidFill>
            </a:endParaRPr>
          </a:p>
        </p:txBody>
      </p:sp>
      <p:sp>
        <p:nvSpPr>
          <p:cNvPr id="6" name="Footer Placeholder 5"/>
          <p:cNvSpPr>
            <a:spLocks noGrp="1"/>
          </p:cNvSpPr>
          <p:nvPr>
            <p:ph type="ftr" sz="quarter" idx="11"/>
          </p:nvPr>
        </p:nvSpPr>
        <p:spPr/>
        <p:txBody>
          <a:bodyPr/>
          <a:lstStyle/>
          <a:p>
            <a:pPr>
              <a:defRPr/>
            </a:pPr>
            <a:endParaRPr lang="en-US">
              <a:solidFill>
                <a:srgbClr val="EEECE1"/>
              </a:solidFill>
            </a:endParaRPr>
          </a:p>
        </p:txBody>
      </p:sp>
      <p:sp>
        <p:nvSpPr>
          <p:cNvPr id="7" name="Slide Number Placeholder 6"/>
          <p:cNvSpPr>
            <a:spLocks noGrp="1"/>
          </p:cNvSpPr>
          <p:nvPr>
            <p:ph type="sldNum" sz="quarter" idx="12"/>
          </p:nvPr>
        </p:nvSpPr>
        <p:spPr/>
        <p:txBody>
          <a:bodyPr/>
          <a:lstStyle/>
          <a:p>
            <a:pPr>
              <a:defRPr/>
            </a:pPr>
            <a:fld id="{9DF6A4B6-9B25-496E-839B-5D878E223DD5}" type="slidenum">
              <a:rPr lang="en-US" smtClean="0">
                <a:solidFill>
                  <a:srgbClr val="EEECE1"/>
                </a:solidFill>
              </a:rPr>
              <a:pPr>
                <a:defRPr/>
              </a:pPr>
              <a:t>‹#›</a:t>
            </a:fld>
            <a:endParaRPr lang="en-US">
              <a:solidFill>
                <a:srgbClr val="EEECE1"/>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1F497D"/>
              </a:solidFill>
            </a:endParaRPr>
          </a:p>
        </p:txBody>
      </p:sp>
      <p:sp>
        <p:nvSpPr>
          <p:cNvPr id="5" name="Footer Placeholder 4"/>
          <p:cNvSpPr>
            <a:spLocks noGrp="1"/>
          </p:cNvSpPr>
          <p:nvPr>
            <p:ph type="ftr" sz="quarter" idx="11"/>
          </p:nvPr>
        </p:nvSpPr>
        <p:spPr/>
        <p:txBody>
          <a:bodyPr/>
          <a:lstStyle/>
          <a:p>
            <a:pPr>
              <a:defRPr/>
            </a:pPr>
            <a:endParaRPr lang="en-US">
              <a:solidFill>
                <a:srgbClr val="1F497D"/>
              </a:solidFill>
            </a:endParaRPr>
          </a:p>
        </p:txBody>
      </p:sp>
      <p:sp>
        <p:nvSpPr>
          <p:cNvPr id="6" name="Slide Number Placeholder 5"/>
          <p:cNvSpPr>
            <a:spLocks noGrp="1"/>
          </p:cNvSpPr>
          <p:nvPr>
            <p:ph type="sldNum" sz="quarter" idx="12"/>
          </p:nvPr>
        </p:nvSpPr>
        <p:spPr/>
        <p:txBody>
          <a:bodyPr/>
          <a:lstStyle/>
          <a:p>
            <a:pPr>
              <a:defRPr/>
            </a:pPr>
            <a:fld id="{B9A85FB5-F981-4D26-B8EC-45800BF4C0EE}" type="slidenum">
              <a:rPr lang="en-US" smtClean="0">
                <a:solidFill>
                  <a:srgbClr val="1F497D"/>
                </a:solidFill>
              </a:rPr>
              <a:pPr>
                <a:defRPr/>
              </a:pPr>
              <a:t>‹#›</a:t>
            </a:fld>
            <a:endParaRPr lang="en-US">
              <a:solidFill>
                <a:srgbClr val="1F497D"/>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1F497D"/>
              </a:solidFill>
            </a:endParaRPr>
          </a:p>
        </p:txBody>
      </p:sp>
      <p:sp>
        <p:nvSpPr>
          <p:cNvPr id="5" name="Footer Placeholder 4"/>
          <p:cNvSpPr>
            <a:spLocks noGrp="1"/>
          </p:cNvSpPr>
          <p:nvPr>
            <p:ph type="ftr" sz="quarter" idx="11"/>
          </p:nvPr>
        </p:nvSpPr>
        <p:spPr/>
        <p:txBody>
          <a:bodyPr/>
          <a:lstStyle/>
          <a:p>
            <a:pPr>
              <a:defRPr/>
            </a:pPr>
            <a:endParaRPr lang="en-US">
              <a:solidFill>
                <a:srgbClr val="1F497D"/>
              </a:solidFill>
            </a:endParaRPr>
          </a:p>
        </p:txBody>
      </p:sp>
      <p:sp>
        <p:nvSpPr>
          <p:cNvPr id="6" name="Slide Number Placeholder 5"/>
          <p:cNvSpPr>
            <a:spLocks noGrp="1"/>
          </p:cNvSpPr>
          <p:nvPr>
            <p:ph type="sldNum" sz="quarter" idx="12"/>
          </p:nvPr>
        </p:nvSpPr>
        <p:spPr/>
        <p:txBody>
          <a:bodyPr/>
          <a:lstStyle/>
          <a:p>
            <a:pPr>
              <a:defRPr/>
            </a:pPr>
            <a:fld id="{4211B96C-251C-4D3A-A2A6-153D8D870EB4}" type="slidenum">
              <a:rPr lang="en-US" smtClean="0">
                <a:solidFill>
                  <a:srgbClr val="1F497D"/>
                </a:solidFill>
              </a:rPr>
              <a:pPr>
                <a:defRPr/>
              </a:pPr>
              <a:t>‹#›</a:t>
            </a:fld>
            <a:endParaRPr lang="en-US">
              <a:solidFill>
                <a:srgbClr val="1F497D"/>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a:defRPr/>
            </a:pPr>
            <a:endParaRPr lang="en-US"/>
          </a:p>
        </p:txBody>
      </p:sp>
      <p:sp>
        <p:nvSpPr>
          <p:cNvPr id="5" name="Footer Placeholder 4"/>
          <p:cNvSpPr>
            <a:spLocks noGrp="1"/>
          </p:cNvSpPr>
          <p:nvPr>
            <p:ph type="ftr" sz="quarter" idx="11"/>
          </p:nvPr>
        </p:nvSpPr>
        <p:spPr>
          <a:xfrm>
            <a:off x="2898648" y="6355080"/>
            <a:ext cx="3474720" cy="365760"/>
          </a:xfrm>
        </p:spPr>
        <p:txBody>
          <a:bodyPr/>
          <a:lstStyle/>
          <a:p>
            <a:pPr>
              <a:defRPr/>
            </a:pPr>
            <a:endParaRPr lang="en-US"/>
          </a:p>
        </p:txBody>
      </p:sp>
      <p:sp>
        <p:nvSpPr>
          <p:cNvPr id="6" name="Slide Number Placeholder 5"/>
          <p:cNvSpPr>
            <a:spLocks noGrp="1"/>
          </p:cNvSpPr>
          <p:nvPr>
            <p:ph type="sldNum" sz="quarter" idx="12"/>
          </p:nvPr>
        </p:nvSpPr>
        <p:spPr>
          <a:xfrm>
            <a:off x="1069848" y="6355080"/>
            <a:ext cx="1520952" cy="365760"/>
          </a:xfrm>
        </p:spPr>
        <p:txBody>
          <a:bodyPr/>
          <a:lstStyle/>
          <a:p>
            <a:pPr>
              <a:defRPr/>
            </a:pPr>
            <a:fld id="{B795B505-826C-4B04-A855-E98A1516DD4E}" type="slidenum">
              <a:rPr lang="en-US" smtClean="0"/>
              <a:pPr>
                <a:defRPr/>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BBE3540-CBDD-4523-98E9-DFB966E22F11}" type="slidenum">
              <a:rPr lang="en-US" smtClean="0"/>
              <a:pPr>
                <a:defRPr/>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D3DE099-CCE0-4581-AD82-746FD9416930}" type="slidenum">
              <a:rPr lang="en-US" smtClean="0"/>
              <a:pPr>
                <a:defRPr/>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9E5F367-DDA0-400B-A0E2-1229CC8D848E}" type="slidenum">
              <a:rPr lang="en-US" smtClean="0"/>
              <a:pPr>
                <a:defRPr/>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959DF7-25EE-4934-AEDB-AFC99E5F2DE0}" type="slidenum">
              <a:rPr lang="en-US" smtClean="0"/>
              <a:pPr>
                <a:defRPr/>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FFE50C2-F89F-4454-95EC-CEF586178DCA}" type="slidenum">
              <a:rPr lang="en-US"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F6A4B6-9B25-496E-839B-5D878E223DD5}" type="slidenum">
              <a:rPr lang="en-US" smtClean="0"/>
              <a:pPr>
                <a:defRPr/>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5C67C996-BE63-4CCD-8742-2712494E2185}" type="slidenum">
              <a:rPr lang="en-US" smtClean="0"/>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endParaRPr lang="en-US">
              <a:solidFill>
                <a:srgbClr val="1F497D"/>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solidFill>
                <a:srgbClr val="1F497D"/>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5C67C996-BE63-4CCD-8742-2712494E2185}" type="slidenum">
              <a:rPr lang="en-US" smtClean="0">
                <a:solidFill>
                  <a:srgbClr val="1F497D"/>
                </a:solidFill>
              </a:rPr>
              <a:pPr>
                <a:defRPr/>
              </a:pPr>
              <a:t>‹#›</a:t>
            </a:fld>
            <a:endParaRPr lang="en-US">
              <a:solidFill>
                <a:srgbClr val="1F497D"/>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ohgroup.us/assets/images/why-are-we-here.jpg"/>
          <p:cNvPicPr>
            <a:picLocks noChangeAspect="1" noChangeArrowheads="1"/>
          </p:cNvPicPr>
          <p:nvPr/>
        </p:nvPicPr>
        <p:blipFill>
          <a:blip r:embed="rId2" cstate="print"/>
          <a:srcRect/>
          <a:stretch>
            <a:fillRect/>
          </a:stretch>
        </p:blipFill>
        <p:spPr bwMode="auto">
          <a:xfrm>
            <a:off x="1143000" y="228600"/>
            <a:ext cx="7010400" cy="607099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152400"/>
          <a:ext cx="7010400" cy="6463616"/>
        </p:xfrm>
        <a:graphic>
          <a:graphicData uri="http://schemas.openxmlformats.org/drawingml/2006/table">
            <a:tbl>
              <a:tblPr/>
              <a:tblGrid>
                <a:gridCol w="914400"/>
                <a:gridCol w="1524000"/>
                <a:gridCol w="1371600"/>
                <a:gridCol w="1600200"/>
                <a:gridCol w="1600200"/>
              </a:tblGrid>
              <a:tr h="196273">
                <a:tc>
                  <a:txBody>
                    <a:bodyPr/>
                    <a:lstStyle/>
                    <a:p>
                      <a:pPr marL="0" marR="0">
                        <a:spcBef>
                          <a:spcPts val="0"/>
                        </a:spcBef>
                        <a:spcAft>
                          <a:spcPts val="0"/>
                        </a:spcAft>
                      </a:pPr>
                      <a:r>
                        <a:rPr lang="en-US" sz="1200" b="1" i="1" dirty="0">
                          <a:latin typeface="Calibri"/>
                          <a:ea typeface="MS Mincho"/>
                          <a:cs typeface="Calibri"/>
                        </a:rPr>
                        <a:t>Scaled Score</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i="1" dirty="0" smtClean="0">
                          <a:latin typeface="Calibri"/>
                          <a:ea typeface="MS Mincho"/>
                          <a:cs typeface="Calibri"/>
                        </a:rPr>
                        <a:t>English (75 questions)</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i="1" dirty="0" smtClean="0">
                          <a:latin typeface="Calibri"/>
                          <a:ea typeface="MS Mincho"/>
                          <a:cs typeface="Calibri"/>
                        </a:rPr>
                        <a:t>Math (60 questions)</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i="1" dirty="0" smtClean="0">
                          <a:latin typeface="Calibri"/>
                          <a:ea typeface="MS Mincho"/>
                          <a:cs typeface="Calibri"/>
                        </a:rPr>
                        <a:t>Reading (40 questions)</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spcBef>
                          <a:spcPts val="0"/>
                        </a:spcBef>
                        <a:spcAft>
                          <a:spcPts val="0"/>
                        </a:spcAft>
                      </a:pPr>
                      <a:r>
                        <a:rPr lang="en-US" sz="1200" b="1" i="1" dirty="0" smtClean="0">
                          <a:latin typeface="Calibri"/>
                          <a:ea typeface="MS Mincho"/>
                          <a:cs typeface="Calibri"/>
                        </a:rPr>
                        <a:t>Science (40 questions)</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96273">
                <a:tc>
                  <a:txBody>
                    <a:bodyPr/>
                    <a:lstStyle/>
                    <a:p>
                      <a:pPr marL="0" marR="0" algn="ctr">
                        <a:spcBef>
                          <a:spcPts val="0"/>
                        </a:spcBef>
                        <a:spcAft>
                          <a:spcPts val="0"/>
                        </a:spcAft>
                      </a:pPr>
                      <a:r>
                        <a:rPr lang="en-US" sz="1200" dirty="0">
                          <a:latin typeface="Calibri"/>
                          <a:ea typeface="MS Mincho"/>
                          <a:cs typeface="Calibri"/>
                        </a:rPr>
                        <a:t>36</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75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60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40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40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dirty="0">
                          <a:latin typeface="Calibri"/>
                          <a:ea typeface="MS Mincho"/>
                          <a:cs typeface="Calibri"/>
                        </a:rPr>
                        <a:t>35</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73-74</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34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71-72</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33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70</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56-57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32</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69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55</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36</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31</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67-68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30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66</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52-53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34</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36</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29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65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50-51</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32-33</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28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63-64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48-49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31</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33-34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27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62</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45-47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32</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26</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60-61</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42-44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30-31</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25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58-59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40-41</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27-28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28-29</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24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56-57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37-39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26</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26-27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23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54-55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35-36</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24-25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25</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105">
                <a:tc>
                  <a:txBody>
                    <a:bodyPr/>
                    <a:lstStyle/>
                    <a:p>
                      <a:pPr marL="0" marR="0" algn="ctr">
                        <a:spcBef>
                          <a:spcPts val="0"/>
                        </a:spcBef>
                        <a:spcAft>
                          <a:spcPts val="0"/>
                        </a:spcAft>
                      </a:pPr>
                      <a:r>
                        <a:rPr lang="en-US" sz="1200">
                          <a:latin typeface="Calibri"/>
                          <a:ea typeface="MS Mincho"/>
                          <a:cs typeface="Calibri"/>
                        </a:rPr>
                        <a:t>22</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52-53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33-34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23-24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b="1" i="1" dirty="0">
                          <a:latin typeface="Calibri"/>
                          <a:ea typeface="MS Mincho"/>
                          <a:cs typeface="Calibri"/>
                        </a:rPr>
                        <a:t>21</a:t>
                      </a:r>
                      <a:endParaRPr lang="en-US" sz="1200" b="1" i="1"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i="1">
                          <a:latin typeface="Calibri"/>
                          <a:ea typeface="MS Mincho"/>
                          <a:cs typeface="Calibri"/>
                        </a:rPr>
                        <a:t>49-51</a:t>
                      </a:r>
                      <a:endParaRPr lang="en-US" sz="1200" b="1" i="1">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i="1">
                          <a:latin typeface="Calibri"/>
                          <a:ea typeface="MS Mincho"/>
                          <a:cs typeface="Calibri"/>
                        </a:rPr>
                        <a:t>31-32</a:t>
                      </a:r>
                      <a:endParaRPr lang="en-US" sz="1200" b="1" i="1">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i="1" dirty="0">
                          <a:latin typeface="Calibri"/>
                          <a:ea typeface="MS Mincho"/>
                          <a:cs typeface="Calibri"/>
                        </a:rPr>
                        <a:t>22</a:t>
                      </a:r>
                      <a:endParaRPr lang="en-US" sz="1200" b="1" i="1"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i="1" dirty="0">
                          <a:latin typeface="Calibri"/>
                          <a:ea typeface="MS Mincho"/>
                          <a:cs typeface="Calibri"/>
                        </a:rPr>
                        <a:t>21-22</a:t>
                      </a:r>
                      <a:endParaRPr lang="en-US" sz="1200" b="1" i="1"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6273">
                <a:tc>
                  <a:txBody>
                    <a:bodyPr/>
                    <a:lstStyle/>
                    <a:p>
                      <a:pPr marL="0" marR="0" algn="ctr">
                        <a:spcBef>
                          <a:spcPts val="0"/>
                        </a:spcBef>
                        <a:spcAft>
                          <a:spcPts val="0"/>
                        </a:spcAft>
                      </a:pPr>
                      <a:r>
                        <a:rPr lang="en-US" sz="1200" b="1" i="1" dirty="0">
                          <a:latin typeface="Calibri"/>
                          <a:ea typeface="MS Mincho"/>
                          <a:cs typeface="Calibri"/>
                        </a:rPr>
                        <a:t>20</a:t>
                      </a:r>
                      <a:endParaRPr lang="en-US" sz="1200" b="1" i="1"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i="1" dirty="0">
                          <a:latin typeface="Calibri"/>
                          <a:ea typeface="MS Mincho"/>
                          <a:cs typeface="Calibri"/>
                        </a:rPr>
                        <a:t>46-48</a:t>
                      </a:r>
                      <a:endParaRPr lang="en-US" sz="1200" b="1" i="1"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i="1" dirty="0">
                          <a:latin typeface="Calibri"/>
                          <a:ea typeface="MS Mincho"/>
                          <a:cs typeface="Calibri"/>
                        </a:rPr>
                        <a:t>29-30</a:t>
                      </a:r>
                      <a:endParaRPr lang="en-US" sz="1200" b="1" i="1"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i="1" dirty="0">
                          <a:latin typeface="Calibri"/>
                          <a:ea typeface="MS Mincho"/>
                          <a:cs typeface="Calibri"/>
                        </a:rPr>
                        <a:t>20-21</a:t>
                      </a:r>
                      <a:endParaRPr lang="en-US" sz="1200" b="1" i="1"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200" b="1" i="1" dirty="0">
                          <a:latin typeface="Calibri"/>
                          <a:ea typeface="MS Mincho"/>
                          <a:cs typeface="Calibri"/>
                        </a:rPr>
                        <a:t>19-20</a:t>
                      </a:r>
                      <a:endParaRPr lang="en-US" sz="1200" b="1" i="1"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6273">
                <a:tc>
                  <a:txBody>
                    <a:bodyPr/>
                    <a:lstStyle/>
                    <a:p>
                      <a:pPr marL="0" marR="0" algn="ctr">
                        <a:spcBef>
                          <a:spcPts val="0"/>
                        </a:spcBef>
                        <a:spcAft>
                          <a:spcPts val="0"/>
                        </a:spcAft>
                      </a:pPr>
                      <a:r>
                        <a:rPr lang="en-US" sz="1200">
                          <a:latin typeface="Calibri"/>
                          <a:ea typeface="MS Mincho"/>
                          <a:cs typeface="Calibri"/>
                        </a:rPr>
                        <a:t>19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43-45</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26-28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18</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18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41-42</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24-25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16-17</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17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39-40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21-23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16-17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16</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36-38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17-20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15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33-35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14-16</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13</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14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30-32</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11-13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12-13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12</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13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28-29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9-10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11</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11</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12</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26-27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7-8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9-10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10</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11</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24-25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6</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9</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10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22-23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6-7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7-8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20-21</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6</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8</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17-19</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5</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7</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14-16</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4</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4</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6</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11-13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2</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3</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3</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73">
                <a:tc>
                  <a:txBody>
                    <a:bodyPr/>
                    <a:lstStyle/>
                    <a:p>
                      <a:pPr marL="0" marR="0" algn="ctr">
                        <a:spcBef>
                          <a:spcPts val="0"/>
                        </a:spcBef>
                        <a:spcAft>
                          <a:spcPts val="0"/>
                        </a:spcAft>
                      </a:pPr>
                      <a:r>
                        <a:rPr lang="en-US" sz="1200">
                          <a:latin typeface="Calibri"/>
                          <a:ea typeface="MS Mincho"/>
                          <a:cs typeface="Calibri"/>
                        </a:rPr>
                        <a:t>5</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8-10</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Calibri"/>
                          <a:ea typeface="MS Mincho"/>
                          <a:cs typeface="Calibri"/>
                        </a:rPr>
                        <a:t>-</a:t>
                      </a:r>
                      <a:endParaRPr lang="en-US" sz="120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Calibri"/>
                          <a:ea typeface="MS Mincho"/>
                          <a:cs typeface="Calibri"/>
                        </a:rPr>
                        <a:t>-</a:t>
                      </a:r>
                      <a:endParaRPr lang="en-US" sz="1200" dirty="0">
                        <a:latin typeface="Calibri"/>
                        <a:ea typeface="Calibri"/>
                        <a:cs typeface="Times New Roman"/>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6" name="Straight Arrow Connector 5"/>
          <p:cNvCxnSpPr/>
          <p:nvPr/>
        </p:nvCxnSpPr>
        <p:spPr>
          <a:xfrm flipH="1">
            <a:off x="7239000" y="32766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72400" y="2286000"/>
            <a:ext cx="1066800" cy="1815882"/>
          </a:xfrm>
          <a:prstGeom prst="rect">
            <a:avLst/>
          </a:prstGeom>
          <a:solidFill>
            <a:schemeClr val="bg2"/>
          </a:solidFill>
        </p:spPr>
        <p:txBody>
          <a:bodyPr wrap="square" rtlCol="0">
            <a:spAutoFit/>
          </a:bodyPr>
          <a:lstStyle/>
          <a:p>
            <a:r>
              <a:rPr lang="en-US" sz="1400" dirty="0" smtClean="0"/>
              <a:t>Average ACT scores are only slightly better than 50% correct!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sz="quarter" idx="1"/>
          </p:nvPr>
        </p:nvSpPr>
        <p:spPr>
          <a:xfrm>
            <a:off x="457200" y="685800"/>
            <a:ext cx="8229600" cy="5668963"/>
          </a:xfrm>
        </p:spPr>
        <p:txBody>
          <a:bodyPr>
            <a:normAutofit lnSpcReduction="10000"/>
          </a:bodyPr>
          <a:lstStyle/>
          <a:p>
            <a:pPr eaLnBrk="1" hangingPunct="1">
              <a:lnSpc>
                <a:spcPct val="90000"/>
              </a:lnSpc>
              <a:buFontTx/>
              <a:buNone/>
            </a:pPr>
            <a:r>
              <a:rPr lang="en-US" sz="2800" b="1" dirty="0" smtClean="0">
                <a:solidFill>
                  <a:schemeClr val="tx2"/>
                </a:solidFill>
                <a:latin typeface="+mj-lt"/>
              </a:rPr>
              <a:t>How is the ACT Scored?</a:t>
            </a:r>
            <a:r>
              <a:rPr lang="en-US" b="1" dirty="0" smtClean="0"/>
              <a:t>	</a:t>
            </a:r>
            <a:endParaRPr lang="en-US" dirty="0" smtClean="0"/>
          </a:p>
          <a:p>
            <a:pPr eaLnBrk="1" hangingPunct="1">
              <a:lnSpc>
                <a:spcPct val="90000"/>
              </a:lnSpc>
              <a:buFontTx/>
              <a:buNone/>
            </a:pPr>
            <a:r>
              <a:rPr lang="en-US" dirty="0" smtClean="0"/>
              <a:t>	</a:t>
            </a:r>
          </a:p>
          <a:p>
            <a:pPr eaLnBrk="1" hangingPunct="1">
              <a:lnSpc>
                <a:spcPct val="90000"/>
              </a:lnSpc>
              <a:buFontTx/>
              <a:buNone/>
            </a:pPr>
            <a:r>
              <a:rPr lang="en-US" dirty="0" smtClean="0"/>
              <a:t>	The ACT is not scored in the same way that most tests.  </a:t>
            </a:r>
          </a:p>
          <a:p>
            <a:pPr eaLnBrk="1" hangingPunct="1">
              <a:lnSpc>
                <a:spcPct val="90000"/>
              </a:lnSpc>
              <a:buFontTx/>
              <a:buNone/>
            </a:pPr>
            <a:endParaRPr lang="en-US" dirty="0" smtClean="0"/>
          </a:p>
          <a:p>
            <a:pPr eaLnBrk="1" hangingPunct="1">
              <a:lnSpc>
                <a:spcPct val="90000"/>
              </a:lnSpc>
              <a:buFontTx/>
              <a:buNone/>
            </a:pPr>
            <a:r>
              <a:rPr lang="en-US" dirty="0" smtClean="0"/>
              <a:t>	For every question you answer correctly you will receive </a:t>
            </a:r>
            <a:r>
              <a:rPr lang="en-US" u="sng" dirty="0" smtClean="0"/>
              <a:t>1 raw point.  </a:t>
            </a:r>
          </a:p>
          <a:p>
            <a:pPr eaLnBrk="1" hangingPunct="1">
              <a:lnSpc>
                <a:spcPct val="90000"/>
              </a:lnSpc>
              <a:buFontTx/>
              <a:buNone/>
            </a:pPr>
            <a:endParaRPr lang="en-US" dirty="0" smtClean="0"/>
          </a:p>
          <a:p>
            <a:pPr eaLnBrk="1" hangingPunct="1">
              <a:lnSpc>
                <a:spcPct val="90000"/>
              </a:lnSpc>
              <a:buFontTx/>
              <a:buNone/>
            </a:pPr>
            <a:r>
              <a:rPr lang="en-US" dirty="0" smtClean="0"/>
              <a:t>	There is NO PENALTY for answering questions incorrectly.</a:t>
            </a:r>
          </a:p>
          <a:p>
            <a:pPr eaLnBrk="1" hangingPunct="1">
              <a:lnSpc>
                <a:spcPct val="90000"/>
              </a:lnSpc>
              <a:buFontTx/>
              <a:buNone/>
            </a:pPr>
            <a:endParaRPr lang="en-US" u="sng" dirty="0" smtClean="0"/>
          </a:p>
          <a:p>
            <a:pPr eaLnBrk="1" hangingPunct="1">
              <a:lnSpc>
                <a:spcPct val="90000"/>
              </a:lnSpc>
              <a:buFontTx/>
              <a:buNone/>
            </a:pPr>
            <a:r>
              <a:rPr lang="en-US" dirty="0" smtClean="0"/>
              <a:t>	</a:t>
            </a:r>
            <a:r>
              <a:rPr lang="en-US" u="sng" dirty="0" smtClean="0"/>
              <a:t>NEVER LEAVE ACT QUESTIONS BLANK!</a:t>
            </a:r>
          </a:p>
          <a:p>
            <a:pPr eaLnBrk="1" hangingPunct="1">
              <a:lnSpc>
                <a:spcPct val="90000"/>
              </a:lnSpc>
              <a:buFontTx/>
              <a:buNone/>
            </a:pPr>
            <a:endParaRPr lang="en-US" dirty="0" smtClean="0"/>
          </a:p>
          <a:p>
            <a:pPr eaLnBrk="1" hangingPunct="1">
              <a:lnSpc>
                <a:spcPct val="90000"/>
              </a:lnSpc>
              <a:buFontTx/>
              <a:buNone/>
            </a:pPr>
            <a:r>
              <a:rPr lang="en-US"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533400"/>
            <a:ext cx="7924800" cy="5181600"/>
          </a:xfrm>
        </p:spPr>
        <p:txBody>
          <a:bodyPr/>
          <a:lstStyle/>
          <a:p>
            <a:pPr eaLnBrk="1" hangingPunct="1">
              <a:buFontTx/>
              <a:buNone/>
            </a:pPr>
            <a:r>
              <a:rPr lang="en-US" sz="2800" b="1" dirty="0" smtClean="0">
                <a:solidFill>
                  <a:schemeClr val="tx2"/>
                </a:solidFill>
                <a:latin typeface="+mj-lt"/>
              </a:rPr>
              <a:t>How is the ACT scored?</a:t>
            </a:r>
          </a:p>
          <a:p>
            <a:pPr eaLnBrk="1" hangingPunct="1">
              <a:buFontTx/>
              <a:buNone/>
            </a:pPr>
            <a:r>
              <a:rPr lang="en-US" dirty="0" smtClean="0"/>
              <a:t>	</a:t>
            </a:r>
            <a:br>
              <a:rPr lang="en-US" dirty="0" smtClean="0"/>
            </a:br>
            <a:r>
              <a:rPr lang="en-US" sz="2400" dirty="0" smtClean="0"/>
              <a:t>Each subject area of the test, math, reading and writing, is scored on a scale between 1 and 36.  </a:t>
            </a:r>
          </a:p>
          <a:p>
            <a:pPr eaLnBrk="1" hangingPunct="1"/>
            <a:endParaRPr lang="en-US" sz="2400" dirty="0" smtClean="0"/>
          </a:p>
          <a:p>
            <a:pPr eaLnBrk="1" hangingPunct="1">
              <a:buFontTx/>
              <a:buNone/>
            </a:pPr>
            <a:r>
              <a:rPr lang="en-US" sz="2400" dirty="0" smtClean="0"/>
              <a:t>	The four sub-scores are then averaged for a total score of between 1 and 36.  </a:t>
            </a:r>
          </a:p>
          <a:p>
            <a:pPr eaLnBrk="1" hangingPunct="1">
              <a:buFontTx/>
              <a:buNone/>
            </a:pPr>
            <a:endParaRPr lang="en-US" sz="2400" dirty="0" smtClean="0"/>
          </a:p>
          <a:p>
            <a:pPr eaLnBrk="1" hangingPunct="1">
              <a:buFontTx/>
              <a:buNone/>
            </a:pPr>
            <a:r>
              <a:rPr lang="en-US" sz="2400" dirty="0" smtClean="0"/>
              <a:t>	The ACT is graded on a curve and each section is scaled so that the average score is approximately 21. </a:t>
            </a:r>
          </a:p>
        </p:txBody>
      </p:sp>
      <p:pic>
        <p:nvPicPr>
          <p:cNvPr id="12291" name="Picture 5"/>
          <p:cNvPicPr>
            <a:picLocks noChangeAspect="1" noChangeArrowheads="1"/>
          </p:cNvPicPr>
          <p:nvPr/>
        </p:nvPicPr>
        <p:blipFill>
          <a:blip r:embed="rId2" cstate="print"/>
          <a:srcRect/>
          <a:stretch>
            <a:fillRect/>
          </a:stretch>
        </p:blipFill>
        <p:spPr bwMode="auto">
          <a:xfrm>
            <a:off x="5791200" y="4800600"/>
            <a:ext cx="2743200" cy="174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b="1" dirty="0" smtClean="0"/>
              <a:t>Converting Scaled Scores to # Correct</a:t>
            </a:r>
          </a:p>
        </p:txBody>
      </p:sp>
      <p:graphicFrame>
        <p:nvGraphicFramePr>
          <p:cNvPr id="4" name="Diagram 3"/>
          <p:cNvGraphicFramePr/>
          <p:nvPr/>
        </p:nvGraphicFramePr>
        <p:xfrm>
          <a:off x="533400" y="1397000"/>
          <a:ext cx="82296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Setting Specific Goals</a:t>
            </a:r>
            <a:endParaRPr lang="en-US" b="1" dirty="0"/>
          </a:p>
        </p:txBody>
      </p:sp>
      <p:sp>
        <p:nvSpPr>
          <p:cNvPr id="3" name="Content Placeholder 2"/>
          <p:cNvSpPr>
            <a:spLocks noGrp="1"/>
          </p:cNvSpPr>
          <p:nvPr>
            <p:ph sz="quarter" idx="1"/>
          </p:nvPr>
        </p:nvSpPr>
        <p:spPr/>
        <p:txBody>
          <a:bodyPr/>
          <a:lstStyle/>
          <a:p>
            <a:r>
              <a:rPr lang="en-US" dirty="0" smtClean="0"/>
              <a:t>Look for the “scaled score” that correspond to your chosen colleges</a:t>
            </a:r>
          </a:p>
          <a:p>
            <a:r>
              <a:rPr lang="en-US" dirty="0" smtClean="0"/>
              <a:t>Note the corresponding “raw” score</a:t>
            </a:r>
          </a:p>
          <a:p>
            <a:r>
              <a:rPr lang="en-US" dirty="0" smtClean="0"/>
              <a:t>On the ACT….raw score simply means # correct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sz="quarter" idx="1"/>
          </p:nvPr>
        </p:nvSpPr>
        <p:spPr>
          <a:xfrm>
            <a:off x="457200" y="685800"/>
            <a:ext cx="8229600" cy="5668963"/>
          </a:xfrm>
        </p:spPr>
        <p:txBody>
          <a:bodyPr>
            <a:normAutofit/>
          </a:bodyPr>
          <a:lstStyle/>
          <a:p>
            <a:pPr eaLnBrk="1" hangingPunct="1">
              <a:lnSpc>
                <a:spcPct val="90000"/>
              </a:lnSpc>
              <a:buFontTx/>
              <a:buNone/>
            </a:pPr>
            <a:r>
              <a:rPr lang="en-US" sz="2800" b="1" dirty="0" smtClean="0">
                <a:solidFill>
                  <a:schemeClr val="tx2"/>
                </a:solidFill>
                <a:latin typeface="+mj-lt"/>
              </a:rPr>
              <a:t>How is the ACT Scored?</a:t>
            </a:r>
            <a:r>
              <a:rPr lang="en-US" b="1" dirty="0" smtClean="0"/>
              <a:t>	</a:t>
            </a:r>
          </a:p>
          <a:p>
            <a:pPr eaLnBrk="1" hangingPunct="1">
              <a:lnSpc>
                <a:spcPct val="90000"/>
              </a:lnSpc>
              <a:buFontTx/>
              <a:buNone/>
            </a:pPr>
            <a:r>
              <a:rPr lang="en-US" dirty="0" smtClean="0"/>
              <a:t>	</a:t>
            </a:r>
          </a:p>
          <a:p>
            <a:pPr eaLnBrk="1" hangingPunct="1">
              <a:lnSpc>
                <a:spcPct val="90000"/>
              </a:lnSpc>
              <a:buFontTx/>
              <a:buNone/>
            </a:pPr>
            <a:r>
              <a:rPr lang="en-US" dirty="0" smtClean="0"/>
              <a:t>	For every question you answer correctly you will receive </a:t>
            </a:r>
            <a:r>
              <a:rPr lang="en-US" u="sng" dirty="0" smtClean="0"/>
              <a:t>1 raw point.  </a:t>
            </a:r>
          </a:p>
          <a:p>
            <a:pPr eaLnBrk="1" hangingPunct="1">
              <a:lnSpc>
                <a:spcPct val="90000"/>
              </a:lnSpc>
              <a:buFontTx/>
              <a:buNone/>
            </a:pPr>
            <a:endParaRPr lang="en-US" dirty="0" smtClean="0"/>
          </a:p>
          <a:p>
            <a:pPr eaLnBrk="1" hangingPunct="1">
              <a:lnSpc>
                <a:spcPct val="90000"/>
              </a:lnSpc>
              <a:buFontTx/>
              <a:buNone/>
            </a:pPr>
            <a:r>
              <a:rPr lang="en-US" dirty="0" smtClean="0"/>
              <a:t>	There is NO PENALTY for answering questions incorrectly.</a:t>
            </a:r>
          </a:p>
          <a:p>
            <a:pPr eaLnBrk="1" hangingPunct="1">
              <a:lnSpc>
                <a:spcPct val="90000"/>
              </a:lnSpc>
              <a:buFontTx/>
              <a:buNone/>
            </a:pPr>
            <a:endParaRPr lang="en-US" u="sng" dirty="0" smtClean="0"/>
          </a:p>
          <a:p>
            <a:pPr eaLnBrk="1" hangingPunct="1">
              <a:lnSpc>
                <a:spcPct val="90000"/>
              </a:lnSpc>
              <a:buFontTx/>
              <a:buNone/>
            </a:pPr>
            <a:r>
              <a:rPr lang="en-US" dirty="0" smtClean="0"/>
              <a:t>	</a:t>
            </a:r>
            <a:r>
              <a:rPr lang="en-US" u="sng" dirty="0" smtClean="0"/>
              <a:t>NEVER LEAVE ACT QUESTIONS BLANK!</a:t>
            </a:r>
          </a:p>
          <a:p>
            <a:pPr eaLnBrk="1" hangingPunct="1">
              <a:lnSpc>
                <a:spcPct val="90000"/>
              </a:lnSpc>
              <a:buFontTx/>
              <a:buNone/>
            </a:pPr>
            <a:endParaRPr lang="en-US" dirty="0" smtClean="0"/>
          </a:p>
          <a:p>
            <a:pPr eaLnBrk="1" hangingPunct="1">
              <a:lnSpc>
                <a:spcPct val="90000"/>
              </a:lnSpc>
              <a:buFontTx/>
              <a:buNone/>
            </a:pPr>
            <a:r>
              <a:rPr 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Scaled vs. Raw Scores</a:t>
            </a:r>
            <a:endParaRPr lang="en-US" b="1" dirty="0"/>
          </a:p>
        </p:txBody>
      </p:sp>
      <p:sp>
        <p:nvSpPr>
          <p:cNvPr id="3" name="Content Placeholder 2"/>
          <p:cNvSpPr>
            <a:spLocks noGrp="1"/>
          </p:cNvSpPr>
          <p:nvPr>
            <p:ph sz="quarter" idx="1"/>
          </p:nvPr>
        </p:nvSpPr>
        <p:spPr/>
        <p:txBody>
          <a:bodyPr/>
          <a:lstStyle/>
          <a:p>
            <a:r>
              <a:rPr lang="en-US" dirty="0" smtClean="0"/>
              <a:t>Raw scores are what you want to worry about</a:t>
            </a:r>
          </a:p>
          <a:p>
            <a:pPr>
              <a:buNone/>
            </a:pPr>
            <a:endParaRPr lang="en-US" dirty="0" smtClean="0"/>
          </a:p>
          <a:p>
            <a:r>
              <a:rPr lang="en-US" dirty="0" smtClean="0"/>
              <a:t>Scaled scores are the scores out 36 that colleges will look at</a:t>
            </a:r>
          </a:p>
          <a:p>
            <a:endParaRPr lang="en-US" dirty="0" smtClean="0"/>
          </a:p>
          <a:p>
            <a:r>
              <a:rPr lang="en-US" b="1" i="1" dirty="0" smtClean="0"/>
              <a:t>Once you figure out what scaled scores you will need to reach your goals, then you’ll be able to see what raw score you’ll need to get there!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514600"/>
            <a:ext cx="8229600" cy="1143000"/>
          </a:xfrm>
        </p:spPr>
        <p:txBody>
          <a:bodyPr>
            <a:normAutofit/>
          </a:bodyPr>
          <a:lstStyle/>
          <a:p>
            <a:pPr eaLnBrk="1" fontAlgn="auto" hangingPunct="1">
              <a:spcAft>
                <a:spcPts val="0"/>
              </a:spcAft>
              <a:defRPr/>
            </a:pPr>
            <a:r>
              <a:rPr lang="en-US" sz="6000" dirty="0" smtClean="0">
                <a:solidFill>
                  <a:schemeClr val="accent2"/>
                </a:solidFill>
              </a:rPr>
              <a:t>Section I: ACT Basics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1"/>
          </p:nvPr>
        </p:nvSpPr>
        <p:spPr>
          <a:xfrm>
            <a:off x="457200" y="533400"/>
            <a:ext cx="8153400" cy="5715000"/>
          </a:xfrm>
        </p:spPr>
        <p:txBody>
          <a:bodyPr/>
          <a:lstStyle/>
          <a:p>
            <a:pPr eaLnBrk="1" hangingPunct="1">
              <a:buFontTx/>
              <a:buNone/>
            </a:pPr>
            <a:r>
              <a:rPr lang="en-US" sz="2800" b="1" dirty="0" smtClean="0">
                <a:solidFill>
                  <a:schemeClr val="tx2"/>
                </a:solidFill>
                <a:latin typeface="+mj-lt"/>
              </a:rPr>
              <a:t>ACT Introduction:</a:t>
            </a:r>
          </a:p>
          <a:p>
            <a:pPr eaLnBrk="1" hangingPunct="1">
              <a:buFontTx/>
              <a:buNone/>
            </a:pPr>
            <a:endParaRPr lang="en-US" dirty="0" smtClean="0"/>
          </a:p>
          <a:p>
            <a:pPr eaLnBrk="1" hangingPunct="1">
              <a:buFontTx/>
              <a:buNone/>
            </a:pPr>
            <a:r>
              <a:rPr lang="en-US" dirty="0" smtClean="0"/>
              <a:t>	“Failing to prepare is preparing to fail.”</a:t>
            </a:r>
          </a:p>
          <a:p>
            <a:pPr eaLnBrk="1" hangingPunct="1">
              <a:buFontTx/>
              <a:buNone/>
            </a:pPr>
            <a:r>
              <a:rPr lang="en-US" dirty="0" smtClean="0"/>
              <a:t>		-John Wooden</a:t>
            </a:r>
          </a:p>
          <a:p>
            <a:pPr eaLnBrk="1" hangingPunct="1">
              <a:buFontTx/>
              <a:buNone/>
            </a:pPr>
            <a:endParaRPr lang="en-US" dirty="0" smtClean="0"/>
          </a:p>
          <a:p>
            <a:pPr eaLnBrk="1" hangingPunct="1">
              <a:buFontTx/>
              <a:buNone/>
            </a:pPr>
            <a:r>
              <a:rPr lang="en-US" dirty="0" smtClean="0"/>
              <a:t>	</a:t>
            </a:r>
          </a:p>
          <a:p>
            <a:pPr eaLnBrk="1" hangingPunct="1">
              <a:buFontTx/>
              <a:buNone/>
            </a:pPr>
            <a:endParaRPr lang="en-US" dirty="0" smtClean="0"/>
          </a:p>
          <a:p>
            <a:pPr eaLnBrk="1" hangingPunct="1">
              <a:buFontTx/>
              <a:buNone/>
            </a:pPr>
            <a:r>
              <a:rPr lang="en-US" dirty="0" smtClean="0"/>
              <a:t>	</a:t>
            </a:r>
          </a:p>
          <a:p>
            <a:pPr eaLnBrk="1" hangingPunct="1">
              <a:buFontTx/>
              <a:buNone/>
            </a:pPr>
            <a:r>
              <a:rPr lang="en-US" dirty="0" smtClean="0"/>
              <a:t>	Before we can succeed on the ACT, we need to understand what will be tested and how the questions will be asked.</a:t>
            </a:r>
            <a:endParaRPr lang="en-US" b="1" dirty="0" smtClean="0"/>
          </a:p>
        </p:txBody>
      </p:sp>
      <p:pic>
        <p:nvPicPr>
          <p:cNvPr id="14339" name="Picture 4"/>
          <p:cNvPicPr>
            <a:picLocks noChangeAspect="1" noChangeArrowheads="1"/>
          </p:cNvPicPr>
          <p:nvPr/>
        </p:nvPicPr>
        <p:blipFill>
          <a:blip r:embed="rId2" cstate="print"/>
          <a:srcRect/>
          <a:stretch>
            <a:fillRect/>
          </a:stretch>
        </p:blipFill>
        <p:spPr bwMode="auto">
          <a:xfrm>
            <a:off x="6096000" y="2066904"/>
            <a:ext cx="2305050" cy="1687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7162800" cy="792163"/>
          </a:xfrm>
        </p:spPr>
        <p:txBody>
          <a:bodyPr>
            <a:normAutofit/>
          </a:bodyPr>
          <a:lstStyle/>
          <a:p>
            <a:pPr eaLnBrk="1" fontAlgn="auto" hangingPunct="1">
              <a:spcAft>
                <a:spcPts val="0"/>
              </a:spcAft>
              <a:defRPr/>
            </a:pPr>
            <a:r>
              <a:rPr lang="en-US" sz="3600" b="1" dirty="0" smtClean="0"/>
              <a:t>What on the ACT?</a:t>
            </a:r>
          </a:p>
        </p:txBody>
      </p:sp>
      <p:sp>
        <p:nvSpPr>
          <p:cNvPr id="17410" name="Rectangle 3"/>
          <p:cNvSpPr>
            <a:spLocks noGrp="1" noChangeArrowheads="1"/>
          </p:cNvSpPr>
          <p:nvPr>
            <p:ph sz="quarter" idx="1"/>
          </p:nvPr>
        </p:nvSpPr>
        <p:spPr>
          <a:xfrm>
            <a:off x="457200" y="1295400"/>
            <a:ext cx="8305800" cy="5029200"/>
          </a:xfrm>
        </p:spPr>
        <p:txBody>
          <a:bodyPr>
            <a:normAutofit/>
          </a:bodyPr>
          <a:lstStyle/>
          <a:p>
            <a:pPr eaLnBrk="1" hangingPunct="1">
              <a:buFontTx/>
              <a:buNone/>
            </a:pPr>
            <a:r>
              <a:rPr lang="en-US" dirty="0" smtClean="0"/>
              <a:t>	</a:t>
            </a:r>
            <a:r>
              <a:rPr lang="en-US" sz="2400" i="1" dirty="0" smtClean="0"/>
              <a:t>ACT Questions include:</a:t>
            </a:r>
          </a:p>
          <a:p>
            <a:pPr marL="457200" indent="-457200" eaLnBrk="1" hangingPunct="1">
              <a:buFont typeface="+mj-lt"/>
              <a:buAutoNum type="arabicPeriod"/>
            </a:pPr>
            <a:r>
              <a:rPr lang="en-US" sz="2800" b="1" dirty="0" smtClean="0"/>
              <a:t>Math -(</a:t>
            </a:r>
            <a:r>
              <a:rPr lang="en-US" sz="2800" dirty="0" smtClean="0"/>
              <a:t>Algebra, Geometry, Fundamentals)</a:t>
            </a:r>
          </a:p>
          <a:p>
            <a:pPr marL="457200" indent="-457200" eaLnBrk="1" hangingPunct="1">
              <a:buFont typeface="+mj-lt"/>
              <a:buAutoNum type="arabicPeriod"/>
            </a:pPr>
            <a:endParaRPr lang="en-US" sz="2800" dirty="0" smtClean="0"/>
          </a:p>
          <a:p>
            <a:pPr marL="457200" indent="-457200" eaLnBrk="1" hangingPunct="1">
              <a:buFont typeface="+mj-lt"/>
              <a:buAutoNum type="arabicPeriod"/>
            </a:pPr>
            <a:r>
              <a:rPr lang="en-US" sz="2800" b="1" dirty="0" smtClean="0"/>
              <a:t>Reading -</a:t>
            </a:r>
            <a:r>
              <a:rPr lang="en-US" sz="2800" dirty="0" smtClean="0"/>
              <a:t>(Reading Comprehension)</a:t>
            </a:r>
            <a:br>
              <a:rPr lang="en-US" sz="2800" dirty="0" smtClean="0"/>
            </a:br>
            <a:endParaRPr lang="en-US" sz="2800" dirty="0" smtClean="0"/>
          </a:p>
          <a:p>
            <a:pPr marL="457200" indent="-457200" eaLnBrk="1" hangingPunct="1">
              <a:buFont typeface="+mj-lt"/>
              <a:buAutoNum type="arabicPeriod"/>
            </a:pPr>
            <a:r>
              <a:rPr lang="en-US" sz="2800" b="1" dirty="0" smtClean="0"/>
              <a:t>English -</a:t>
            </a:r>
            <a:r>
              <a:rPr lang="en-US" sz="2800" dirty="0" smtClean="0"/>
              <a:t>(Grammar,  Usage, Rhetoric, Mechanics)</a:t>
            </a:r>
            <a:br>
              <a:rPr lang="en-US" sz="2800" dirty="0" smtClean="0"/>
            </a:br>
            <a:endParaRPr lang="en-US" sz="2800" dirty="0" smtClean="0"/>
          </a:p>
          <a:p>
            <a:pPr marL="457200" indent="-457200" eaLnBrk="1" hangingPunct="1">
              <a:buFont typeface="+mj-lt"/>
              <a:buAutoNum type="arabicPeriod"/>
            </a:pPr>
            <a:r>
              <a:rPr lang="en-US" sz="2800" b="1" dirty="0" smtClean="0"/>
              <a:t>Science-</a:t>
            </a:r>
            <a:r>
              <a:rPr lang="en-US" sz="2800" dirty="0" smtClean="0"/>
              <a:t>(Data Analysis, Interpretation, Reasoning, Problem-Solving)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shutterstock_16177852.jpg"/>
          <p:cNvPicPr>
            <a:picLocks noChangeAspect="1"/>
          </p:cNvPicPr>
          <p:nvPr/>
        </p:nvPicPr>
        <p:blipFill>
          <a:blip r:embed="rId2" cstate="print"/>
          <a:srcRect/>
          <a:stretch>
            <a:fillRect/>
          </a:stretch>
        </p:blipFill>
        <p:spPr bwMode="auto">
          <a:xfrm>
            <a:off x="0" y="0"/>
            <a:ext cx="91868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457200"/>
            <a:ext cx="8229600" cy="5516563"/>
          </a:xfrm>
        </p:spPr>
        <p:txBody>
          <a:bodyPr/>
          <a:lstStyle/>
          <a:p>
            <a:pPr eaLnBrk="1" hangingPunct="1">
              <a:buFontTx/>
              <a:buNone/>
            </a:pPr>
            <a:r>
              <a:rPr lang="en-US" sz="2800" b="1" dirty="0" smtClean="0">
                <a:solidFill>
                  <a:schemeClr val="tx2"/>
                </a:solidFill>
                <a:latin typeface="+mj-lt"/>
              </a:rPr>
              <a:t>Who writes the ACT?</a:t>
            </a:r>
          </a:p>
          <a:p>
            <a:pPr eaLnBrk="1" hangingPunct="1">
              <a:buFontTx/>
              <a:buNone/>
            </a:pPr>
            <a:r>
              <a:rPr lang="en-US" sz="2400" dirty="0" smtClean="0"/>
              <a:t>		</a:t>
            </a:r>
          </a:p>
          <a:p>
            <a:pPr eaLnBrk="1" hangingPunct="1">
              <a:buFontTx/>
              <a:buNone/>
            </a:pPr>
            <a:r>
              <a:rPr lang="en-US" sz="2400" dirty="0" smtClean="0"/>
              <a:t>	You may think that a bunch of college presidents get together each year to write the ACT  </a:t>
            </a:r>
          </a:p>
          <a:p>
            <a:pPr eaLnBrk="1" hangingPunct="1">
              <a:buFontTx/>
              <a:buNone/>
            </a:pPr>
            <a:endParaRPr lang="en-US" sz="2400" dirty="0" smtClean="0"/>
          </a:p>
          <a:p>
            <a:pPr eaLnBrk="1" hangingPunct="1">
              <a:buFontTx/>
              <a:buNone/>
            </a:pPr>
            <a:r>
              <a:rPr lang="en-US" sz="2400" dirty="0" smtClean="0"/>
              <a:t>	Just because they are the ones who use the test doesn’t mean that they write it! </a:t>
            </a:r>
          </a:p>
          <a:p>
            <a:pPr eaLnBrk="1" hangingPunct="1">
              <a:buFontTx/>
              <a:buNone/>
            </a:pPr>
            <a:r>
              <a:rPr lang="en-US" sz="2400" dirty="0" smtClean="0"/>
              <a:t>	</a:t>
            </a:r>
          </a:p>
          <a:p>
            <a:pPr eaLnBrk="1" hangingPunct="1">
              <a:buFontTx/>
              <a:buNone/>
            </a:pPr>
            <a:r>
              <a:rPr lang="en-US" sz="2400" dirty="0" smtClean="0"/>
              <a:t>	The ACT is written by ACT Inc, who also write many other standardized tests, such as the EXPLORE, PLAN, and COMPASS Test</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sz="quarter" idx="1"/>
          </p:nvPr>
        </p:nvSpPr>
        <p:spPr>
          <a:xfrm>
            <a:off x="381000" y="685800"/>
            <a:ext cx="8229600" cy="6172200"/>
          </a:xfrm>
        </p:spPr>
        <p:txBody>
          <a:bodyPr>
            <a:normAutofit/>
          </a:bodyPr>
          <a:lstStyle/>
          <a:p>
            <a:pPr eaLnBrk="1" hangingPunct="1">
              <a:buFontTx/>
              <a:buNone/>
            </a:pPr>
            <a:r>
              <a:rPr lang="en-US" sz="3200" b="1" dirty="0" smtClean="0">
                <a:solidFill>
                  <a:schemeClr val="tx2"/>
                </a:solidFill>
                <a:latin typeface="+mj-lt"/>
              </a:rPr>
              <a:t>When is the Test Offered?</a:t>
            </a:r>
            <a:endParaRPr lang="en-US" sz="3200" b="1" dirty="0" smtClean="0"/>
          </a:p>
          <a:p>
            <a:pPr eaLnBrk="1" hangingPunct="1">
              <a:buFontTx/>
              <a:buNone/>
            </a:pPr>
            <a:endParaRPr lang="en-US" dirty="0" smtClean="0"/>
          </a:p>
          <a:p>
            <a:pPr eaLnBrk="1" hangingPunct="1">
              <a:buFontTx/>
              <a:buNone/>
            </a:pPr>
            <a:r>
              <a:rPr lang="en-US" dirty="0" smtClean="0"/>
              <a:t>The 2011-2012 test dates and registration deadlines can be found by visiting ACT’s website</a:t>
            </a:r>
          </a:p>
          <a:p>
            <a:pPr eaLnBrk="1" hangingPunct="1">
              <a:buFontTx/>
              <a:buNone/>
            </a:pPr>
            <a:endParaRPr lang="en-US" dirty="0" smtClean="0"/>
          </a:p>
          <a:p>
            <a:pPr eaLnBrk="1" hangingPunct="1">
              <a:buFontTx/>
              <a:buNone/>
            </a:pPr>
            <a:r>
              <a:rPr lang="en-US" b="1" u="sng" dirty="0" smtClean="0">
                <a:solidFill>
                  <a:srgbClr val="FF0000"/>
                </a:solidFill>
              </a:rPr>
              <a:t>ACT Exams Offered in…</a:t>
            </a:r>
          </a:p>
          <a:p>
            <a:pPr marL="514350" indent="-514350" eaLnBrk="1" hangingPunct="1">
              <a:buFont typeface="+mj-lt"/>
              <a:buAutoNum type="arabicPeriod"/>
            </a:pPr>
            <a:r>
              <a:rPr lang="en-US" dirty="0" smtClean="0"/>
              <a:t>September</a:t>
            </a:r>
          </a:p>
          <a:p>
            <a:pPr marL="514350" indent="-514350" eaLnBrk="1" hangingPunct="1">
              <a:buFont typeface="+mj-lt"/>
              <a:buAutoNum type="arabicPeriod"/>
            </a:pPr>
            <a:r>
              <a:rPr lang="en-US" dirty="0" smtClean="0"/>
              <a:t>October</a:t>
            </a:r>
          </a:p>
          <a:p>
            <a:pPr marL="514350" indent="-514350" eaLnBrk="1" hangingPunct="1">
              <a:buFont typeface="+mj-lt"/>
              <a:buAutoNum type="arabicPeriod"/>
            </a:pPr>
            <a:r>
              <a:rPr lang="en-US" dirty="0" smtClean="0"/>
              <a:t>December</a:t>
            </a:r>
          </a:p>
          <a:p>
            <a:pPr marL="514350" indent="-514350" eaLnBrk="1" hangingPunct="1">
              <a:buFont typeface="+mj-lt"/>
              <a:buAutoNum type="arabicPeriod"/>
            </a:pPr>
            <a:r>
              <a:rPr lang="en-US" dirty="0" smtClean="0"/>
              <a:t>February</a:t>
            </a:r>
          </a:p>
          <a:p>
            <a:pPr marL="514350" indent="-514350" eaLnBrk="1" hangingPunct="1">
              <a:buFont typeface="+mj-lt"/>
              <a:buAutoNum type="arabicPeriod"/>
            </a:pPr>
            <a:r>
              <a:rPr lang="en-US" dirty="0" smtClean="0"/>
              <a:t>April</a:t>
            </a:r>
          </a:p>
          <a:p>
            <a:pPr marL="514350" indent="-514350" eaLnBrk="1" hangingPunct="1">
              <a:buFont typeface="+mj-lt"/>
              <a:buAutoNum type="arabicPeriod"/>
            </a:pPr>
            <a:r>
              <a:rPr lang="en-US" dirty="0" smtClean="0"/>
              <a:t>June</a:t>
            </a:r>
          </a:p>
          <a:p>
            <a:pPr eaLnBrk="1" hangingPunct="1">
              <a:buFontTx/>
              <a:buNone/>
            </a:pPr>
            <a:r>
              <a:rPr lang="en-US"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286000"/>
            <a:ext cx="8305800" cy="1752600"/>
          </a:xfrm>
        </p:spPr>
        <p:txBody>
          <a:bodyPr>
            <a:normAutofit fontScale="90000"/>
          </a:bodyPr>
          <a:lstStyle/>
          <a:p>
            <a:pPr algn="ctr" eaLnBrk="1" fontAlgn="auto" hangingPunct="1">
              <a:spcAft>
                <a:spcPts val="0"/>
              </a:spcAft>
              <a:defRPr/>
            </a:pPr>
            <a:r>
              <a:rPr lang="en-US" sz="6000" dirty="0" smtClean="0">
                <a:solidFill>
                  <a:schemeClr val="accent2"/>
                </a:solidFill>
              </a:rPr>
              <a:t>Section II: </a:t>
            </a:r>
            <a:br>
              <a:rPr lang="en-US" sz="6000" dirty="0" smtClean="0">
                <a:solidFill>
                  <a:schemeClr val="accent2"/>
                </a:solidFill>
              </a:rPr>
            </a:br>
            <a:r>
              <a:rPr lang="en-US" sz="6000" dirty="0" smtClean="0">
                <a:solidFill>
                  <a:schemeClr val="accent2"/>
                </a:solidFill>
              </a:rPr>
              <a:t>The Four ACT Tests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609600"/>
          <a:ext cx="8305800" cy="5771287"/>
        </p:xfrm>
        <a:graphic>
          <a:graphicData uri="http://schemas.openxmlformats.org/drawingml/2006/table">
            <a:tbl>
              <a:tblPr/>
              <a:tblGrid>
                <a:gridCol w="2555629"/>
                <a:gridCol w="2035460"/>
                <a:gridCol w="1639675"/>
                <a:gridCol w="2075036"/>
              </a:tblGrid>
              <a:tr h="981750">
                <a:tc>
                  <a:txBody>
                    <a:bodyPr/>
                    <a:lstStyle/>
                    <a:p>
                      <a:pPr marL="0" marR="0" algn="ctr">
                        <a:lnSpc>
                          <a:spcPct val="115000"/>
                        </a:lnSpc>
                        <a:spcBef>
                          <a:spcPts val="0"/>
                        </a:spcBef>
                        <a:spcAft>
                          <a:spcPts val="0"/>
                        </a:spcAft>
                      </a:pPr>
                      <a:r>
                        <a:rPr lang="en-US" sz="2400" b="1" dirty="0">
                          <a:solidFill>
                            <a:srgbClr val="C00000"/>
                          </a:solidFill>
                          <a:latin typeface="Calibri"/>
                          <a:ea typeface="MS Mincho"/>
                          <a:cs typeface="Calibri"/>
                        </a:rPr>
                        <a:t>Section</a:t>
                      </a:r>
                      <a:endParaRPr lang="en-US" sz="2400" dirty="0">
                        <a:solidFill>
                          <a:srgbClr val="C00000"/>
                        </a:solidFill>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400" b="1" dirty="0" smtClean="0">
                          <a:solidFill>
                            <a:srgbClr val="C00000"/>
                          </a:solidFill>
                          <a:latin typeface="Calibri"/>
                          <a:ea typeface="MS Mincho"/>
                          <a:cs typeface="Calibri"/>
                        </a:rPr>
                        <a:t> # Questions</a:t>
                      </a:r>
                      <a:endParaRPr lang="en-US" sz="2400" dirty="0">
                        <a:solidFill>
                          <a:srgbClr val="C00000"/>
                        </a:solidFill>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400" b="1" dirty="0" smtClean="0">
                          <a:solidFill>
                            <a:srgbClr val="C00000"/>
                          </a:solidFill>
                          <a:latin typeface="Calibri"/>
                          <a:ea typeface="MS Mincho"/>
                          <a:cs typeface="Calibri"/>
                        </a:rPr>
                        <a:t>Time</a:t>
                      </a:r>
                      <a:endParaRPr lang="en-US" sz="2400" dirty="0">
                        <a:solidFill>
                          <a:srgbClr val="C00000"/>
                        </a:solidFill>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400" b="1" dirty="0">
                          <a:solidFill>
                            <a:srgbClr val="C00000"/>
                          </a:solidFill>
                          <a:latin typeface="Calibri"/>
                          <a:ea typeface="MS Mincho"/>
                          <a:cs typeface="Calibri"/>
                        </a:rPr>
                        <a:t>Average </a:t>
                      </a:r>
                      <a:r>
                        <a:rPr lang="en-US" sz="2400" b="1" dirty="0" smtClean="0">
                          <a:solidFill>
                            <a:srgbClr val="C00000"/>
                          </a:solidFill>
                          <a:latin typeface="Calibri"/>
                          <a:ea typeface="MS Mincho"/>
                          <a:cs typeface="Calibri"/>
                        </a:rPr>
                        <a:t>Score</a:t>
                      </a:r>
                      <a:endParaRPr lang="en-US" sz="2400" dirty="0">
                        <a:solidFill>
                          <a:srgbClr val="C00000"/>
                        </a:solidFill>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FFF00"/>
                    </a:solidFill>
                  </a:tcPr>
                </a:tc>
              </a:tr>
              <a:tr h="909264">
                <a:tc>
                  <a:txBody>
                    <a:bodyPr/>
                    <a:lstStyle/>
                    <a:p>
                      <a:pPr marL="0" marR="0" algn="ctr">
                        <a:lnSpc>
                          <a:spcPct val="115000"/>
                        </a:lnSpc>
                        <a:spcBef>
                          <a:spcPts val="0"/>
                        </a:spcBef>
                        <a:spcAft>
                          <a:spcPts val="0"/>
                        </a:spcAft>
                      </a:pPr>
                      <a:r>
                        <a:rPr lang="en-US" sz="2400" b="1" i="1" dirty="0">
                          <a:solidFill>
                            <a:srgbClr val="7030A0"/>
                          </a:solidFill>
                          <a:latin typeface="Calibri"/>
                          <a:ea typeface="MS Mincho"/>
                          <a:cs typeface="Calibri"/>
                        </a:rPr>
                        <a:t>English</a:t>
                      </a:r>
                      <a:endParaRPr lang="en-US" sz="2400" b="1" dirty="0">
                        <a:solidFill>
                          <a:srgbClr val="7030A0"/>
                        </a:solidFill>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dirty="0">
                          <a:latin typeface="Calibri"/>
                          <a:ea typeface="MS Mincho"/>
                          <a:cs typeface="Calibri"/>
                        </a:rPr>
                        <a:t>75</a:t>
                      </a:r>
                      <a:endParaRPr lang="en-US" sz="2400" dirty="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dirty="0">
                          <a:latin typeface="Calibri"/>
                          <a:ea typeface="MS Mincho"/>
                          <a:cs typeface="Calibri"/>
                        </a:rPr>
                        <a:t>45</a:t>
                      </a:r>
                      <a:endParaRPr lang="en-US" sz="2400" dirty="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dirty="0">
                          <a:latin typeface="Calibri"/>
                          <a:ea typeface="MS Mincho"/>
                          <a:cs typeface="Calibri"/>
                        </a:rPr>
                        <a:t>20.6</a:t>
                      </a:r>
                      <a:endParaRPr lang="en-US" sz="2400" dirty="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1219570">
                <a:tc>
                  <a:txBody>
                    <a:bodyPr/>
                    <a:lstStyle/>
                    <a:p>
                      <a:pPr marL="0" marR="0" algn="ctr">
                        <a:lnSpc>
                          <a:spcPct val="115000"/>
                        </a:lnSpc>
                        <a:spcBef>
                          <a:spcPts val="0"/>
                        </a:spcBef>
                        <a:spcAft>
                          <a:spcPts val="0"/>
                        </a:spcAft>
                      </a:pPr>
                      <a:r>
                        <a:rPr lang="en-US" sz="2400" b="1" i="1" dirty="0" smtClean="0">
                          <a:solidFill>
                            <a:srgbClr val="7030A0"/>
                          </a:solidFill>
                          <a:latin typeface="Calibri"/>
                          <a:ea typeface="MS Mincho"/>
                          <a:cs typeface="Calibri"/>
                        </a:rPr>
                        <a:t>Math</a:t>
                      </a:r>
                      <a:endParaRPr lang="en-US" sz="2400" b="1" dirty="0">
                        <a:solidFill>
                          <a:srgbClr val="7030A0"/>
                        </a:solidFill>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a:latin typeface="Calibri"/>
                          <a:ea typeface="MS Mincho"/>
                          <a:cs typeface="Calibri"/>
                        </a:rPr>
                        <a:t>60</a:t>
                      </a:r>
                      <a:endParaRPr lang="en-US" sz="240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a:latin typeface="Calibri"/>
                          <a:ea typeface="MS Mincho"/>
                          <a:cs typeface="Calibri"/>
                        </a:rPr>
                        <a:t>60</a:t>
                      </a:r>
                      <a:endParaRPr lang="en-US" sz="240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dirty="0">
                          <a:latin typeface="Calibri"/>
                          <a:ea typeface="MS Mincho"/>
                          <a:cs typeface="Calibri"/>
                        </a:rPr>
                        <a:t>21.0</a:t>
                      </a:r>
                      <a:endParaRPr lang="en-US" sz="2400" dirty="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797685">
                <a:tc>
                  <a:txBody>
                    <a:bodyPr/>
                    <a:lstStyle/>
                    <a:p>
                      <a:pPr marL="0" marR="0" algn="ctr">
                        <a:lnSpc>
                          <a:spcPct val="115000"/>
                        </a:lnSpc>
                        <a:spcBef>
                          <a:spcPts val="0"/>
                        </a:spcBef>
                        <a:spcAft>
                          <a:spcPts val="0"/>
                        </a:spcAft>
                      </a:pPr>
                      <a:r>
                        <a:rPr lang="en-US" sz="2400" b="1" i="1" dirty="0">
                          <a:solidFill>
                            <a:srgbClr val="7030A0"/>
                          </a:solidFill>
                          <a:latin typeface="Calibri"/>
                          <a:ea typeface="MS Mincho"/>
                          <a:cs typeface="Calibri"/>
                        </a:rPr>
                        <a:t>Reading</a:t>
                      </a:r>
                      <a:endParaRPr lang="en-US" sz="2400" b="1" dirty="0">
                        <a:solidFill>
                          <a:srgbClr val="7030A0"/>
                        </a:solidFill>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a:latin typeface="Calibri"/>
                          <a:ea typeface="MS Mincho"/>
                          <a:cs typeface="Calibri"/>
                        </a:rPr>
                        <a:t>40</a:t>
                      </a:r>
                      <a:endParaRPr lang="en-US" sz="240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a:latin typeface="Calibri"/>
                          <a:ea typeface="MS Mincho"/>
                          <a:cs typeface="Calibri"/>
                        </a:rPr>
                        <a:t>35</a:t>
                      </a:r>
                      <a:endParaRPr lang="en-US" sz="240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dirty="0">
                          <a:latin typeface="Calibri"/>
                          <a:ea typeface="MS Mincho"/>
                          <a:cs typeface="Calibri"/>
                        </a:rPr>
                        <a:t>21.4</a:t>
                      </a:r>
                      <a:endParaRPr lang="en-US" sz="2400" dirty="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981750">
                <a:tc>
                  <a:txBody>
                    <a:bodyPr/>
                    <a:lstStyle/>
                    <a:p>
                      <a:pPr marL="0" marR="0" algn="ctr">
                        <a:lnSpc>
                          <a:spcPct val="115000"/>
                        </a:lnSpc>
                        <a:spcBef>
                          <a:spcPts val="0"/>
                        </a:spcBef>
                        <a:spcAft>
                          <a:spcPts val="0"/>
                        </a:spcAft>
                      </a:pPr>
                      <a:r>
                        <a:rPr lang="en-US" sz="2400" b="1" i="1" dirty="0">
                          <a:solidFill>
                            <a:srgbClr val="7030A0"/>
                          </a:solidFill>
                          <a:latin typeface="Calibri"/>
                          <a:ea typeface="MS Mincho"/>
                          <a:cs typeface="Calibri"/>
                        </a:rPr>
                        <a:t>Science</a:t>
                      </a:r>
                      <a:endParaRPr lang="en-US" sz="2400" b="1" dirty="0">
                        <a:solidFill>
                          <a:srgbClr val="7030A0"/>
                        </a:solidFill>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a:latin typeface="Calibri"/>
                          <a:ea typeface="MS Mincho"/>
                          <a:cs typeface="Calibri"/>
                        </a:rPr>
                        <a:t>40</a:t>
                      </a:r>
                      <a:endParaRPr lang="en-US" sz="240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dirty="0">
                          <a:latin typeface="Calibri"/>
                          <a:ea typeface="MS Mincho"/>
                          <a:cs typeface="Calibri"/>
                        </a:rPr>
                        <a:t>35</a:t>
                      </a:r>
                      <a:endParaRPr lang="en-US" sz="2400" dirty="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dirty="0">
                          <a:latin typeface="Calibri"/>
                          <a:ea typeface="MS Mincho"/>
                          <a:cs typeface="Calibri"/>
                        </a:rPr>
                        <a:t>20.9</a:t>
                      </a:r>
                      <a:endParaRPr lang="en-US" sz="2400" dirty="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r h="669361">
                <a:tc>
                  <a:txBody>
                    <a:bodyPr/>
                    <a:lstStyle/>
                    <a:p>
                      <a:pPr marL="0" marR="0" algn="ctr">
                        <a:lnSpc>
                          <a:spcPct val="115000"/>
                        </a:lnSpc>
                        <a:spcBef>
                          <a:spcPts val="0"/>
                        </a:spcBef>
                        <a:spcAft>
                          <a:spcPts val="0"/>
                        </a:spcAft>
                      </a:pPr>
                      <a:r>
                        <a:rPr lang="en-US" sz="2400" b="1" i="1" dirty="0">
                          <a:solidFill>
                            <a:srgbClr val="7030A0"/>
                          </a:solidFill>
                          <a:latin typeface="Calibri"/>
                          <a:ea typeface="MS Mincho"/>
                          <a:cs typeface="Calibri"/>
                        </a:rPr>
                        <a:t>Optional Writing Test</a:t>
                      </a:r>
                      <a:endParaRPr lang="en-US" sz="2400" b="1" dirty="0">
                        <a:solidFill>
                          <a:srgbClr val="7030A0"/>
                        </a:solidFill>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dirty="0">
                          <a:latin typeface="Calibri"/>
                          <a:ea typeface="MS Mincho"/>
                          <a:cs typeface="Calibri"/>
                        </a:rPr>
                        <a:t>1 </a:t>
                      </a:r>
                      <a:r>
                        <a:rPr lang="en-US" sz="2400" dirty="0" smtClean="0">
                          <a:latin typeface="Calibri"/>
                          <a:ea typeface="MS Mincho"/>
                          <a:cs typeface="Calibri"/>
                        </a:rPr>
                        <a:t>essay</a:t>
                      </a:r>
                      <a:endParaRPr lang="en-US" sz="2400" dirty="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a:latin typeface="Calibri"/>
                          <a:ea typeface="MS Mincho"/>
                          <a:cs typeface="Calibri"/>
                        </a:rPr>
                        <a:t>30</a:t>
                      </a:r>
                      <a:endParaRPr lang="en-US" sz="240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marL="0" marR="0" algn="ctr">
                        <a:lnSpc>
                          <a:spcPct val="115000"/>
                        </a:lnSpc>
                        <a:spcBef>
                          <a:spcPts val="0"/>
                        </a:spcBef>
                        <a:spcAft>
                          <a:spcPts val="0"/>
                        </a:spcAft>
                      </a:pPr>
                      <a:r>
                        <a:rPr lang="en-US" sz="2400" dirty="0">
                          <a:latin typeface="Calibri"/>
                          <a:ea typeface="MS Mincho"/>
                          <a:cs typeface="Calibri"/>
                        </a:rPr>
                        <a:t>7.7</a:t>
                      </a:r>
                      <a:endParaRPr lang="en-US" sz="2400" dirty="0">
                        <a:latin typeface="Calibri"/>
                        <a:ea typeface="Calibri"/>
                        <a:cs typeface="Times New Roman"/>
                      </a:endParaRPr>
                    </a:p>
                  </a:txBody>
                  <a:tcPr marL="20010" marR="20010" marT="20010" marB="20010"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English Test</a:t>
            </a:r>
            <a:endParaRPr lang="en-US" b="1"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45 Min for 75 Questions</a:t>
            </a:r>
          </a:p>
          <a:p>
            <a:pPr marL="514350" indent="-514350">
              <a:buFont typeface="+mj-lt"/>
              <a:buAutoNum type="arabicPeriod"/>
            </a:pPr>
            <a:endParaRPr lang="en-US" dirty="0" smtClean="0"/>
          </a:p>
          <a:p>
            <a:pPr marL="514350" indent="-514350">
              <a:buFont typeface="+mj-lt"/>
              <a:buAutoNum type="arabicPeriod"/>
            </a:pPr>
            <a:r>
              <a:rPr lang="en-US" dirty="0" smtClean="0"/>
              <a:t>5 essays on the left side of the page, words/phrases underlined</a:t>
            </a:r>
          </a:p>
          <a:p>
            <a:pPr marL="514350" indent="-514350">
              <a:buFont typeface="+mj-lt"/>
              <a:buAutoNum type="arabicPeriod"/>
            </a:pPr>
            <a:endParaRPr lang="en-US" dirty="0" smtClean="0"/>
          </a:p>
          <a:p>
            <a:pPr marL="514350" indent="-514350">
              <a:buFont typeface="+mj-lt"/>
              <a:buAutoNum type="arabicPeriod"/>
            </a:pPr>
            <a:r>
              <a:rPr lang="en-US" dirty="0" smtClean="0"/>
              <a:t>These questions will test you on grammar, punctuation, structure, rhetoric, as well as style and organization</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Math Test</a:t>
            </a:r>
            <a:endParaRPr lang="en-US" b="1" dirty="0"/>
          </a:p>
        </p:txBody>
      </p:sp>
      <p:sp>
        <p:nvSpPr>
          <p:cNvPr id="3" name="Content Placeholder 2"/>
          <p:cNvSpPr>
            <a:spLocks noGrp="1"/>
          </p:cNvSpPr>
          <p:nvPr>
            <p:ph sz="quarter" idx="1"/>
          </p:nvPr>
        </p:nvSpPr>
        <p:spPr/>
        <p:txBody>
          <a:bodyPr/>
          <a:lstStyle/>
          <a:p>
            <a:r>
              <a:rPr lang="en-US" dirty="0" smtClean="0"/>
              <a:t>60 Minutes for 60 Questions</a:t>
            </a:r>
          </a:p>
          <a:p>
            <a:endParaRPr lang="en-US" dirty="0" smtClean="0"/>
          </a:p>
          <a:p>
            <a:r>
              <a:rPr lang="en-US" dirty="0" smtClean="0"/>
              <a:t>Not exactly in order of difficulty, but easy questions tend to  come at the beginning and hard questions tend to come at the end</a:t>
            </a:r>
          </a:p>
          <a:p>
            <a:endParaRPr lang="en-US" dirty="0" smtClean="0"/>
          </a:p>
          <a:p>
            <a:r>
              <a:rPr lang="en-US" dirty="0" smtClean="0"/>
              <a:t>Questions include pre-algebra, algebra, plane/coordinate geometry, and a little bit of trig</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Test</a:t>
            </a:r>
            <a:endParaRPr lang="en-US" dirty="0"/>
          </a:p>
        </p:txBody>
      </p:sp>
      <p:sp>
        <p:nvSpPr>
          <p:cNvPr id="3" name="Content Placeholder 2"/>
          <p:cNvSpPr>
            <a:spLocks noGrp="1"/>
          </p:cNvSpPr>
          <p:nvPr>
            <p:ph sz="quarter" idx="1"/>
          </p:nvPr>
        </p:nvSpPr>
        <p:spPr/>
        <p:txBody>
          <a:bodyPr/>
          <a:lstStyle/>
          <a:p>
            <a:r>
              <a:rPr lang="en-US" dirty="0" smtClean="0"/>
              <a:t>35 Min for 40 Questions</a:t>
            </a:r>
          </a:p>
          <a:p>
            <a:endParaRPr lang="en-US" dirty="0" smtClean="0"/>
          </a:p>
          <a:p>
            <a:r>
              <a:rPr lang="en-US" dirty="0" smtClean="0"/>
              <a:t>4 Total Passages</a:t>
            </a:r>
          </a:p>
          <a:p>
            <a:pPr lvl="1"/>
            <a:r>
              <a:rPr lang="en-US" dirty="0" smtClean="0"/>
              <a:t>Prose Fiction: #1-10</a:t>
            </a:r>
            <a:endParaRPr lang="en-US" dirty="0" smtClean="0"/>
          </a:p>
          <a:p>
            <a:pPr lvl="1"/>
            <a:r>
              <a:rPr lang="en-US" dirty="0" smtClean="0"/>
              <a:t>Social Science: #11-20</a:t>
            </a:r>
            <a:endParaRPr lang="en-US" dirty="0" smtClean="0"/>
          </a:p>
          <a:p>
            <a:pPr lvl="1"/>
            <a:r>
              <a:rPr lang="en-US" dirty="0" smtClean="0"/>
              <a:t>Humanities: #21-30</a:t>
            </a:r>
            <a:endParaRPr lang="en-US" dirty="0" smtClean="0"/>
          </a:p>
          <a:p>
            <a:pPr lvl="1"/>
            <a:r>
              <a:rPr lang="en-US" dirty="0" smtClean="0"/>
              <a:t>Natural Science: #31-40</a:t>
            </a:r>
            <a:endParaRPr lang="en-US" dirty="0" smtClean="0"/>
          </a:p>
          <a:p>
            <a:pPr lvl="1"/>
            <a:endParaRPr lang="en-US" dirty="0" smtClean="0"/>
          </a:p>
          <a:p>
            <a:pPr lvl="1">
              <a:buNone/>
            </a:pPr>
            <a:r>
              <a:rPr lang="en-US" b="1" dirty="0" smtClean="0">
                <a:solidFill>
                  <a:schemeClr val="tx1"/>
                </a:solidFill>
              </a:rPr>
              <a:t>			Each Passage will have 10 questions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Test</a:t>
            </a:r>
            <a:endParaRPr lang="en-US" dirty="0"/>
          </a:p>
        </p:txBody>
      </p:sp>
      <p:sp>
        <p:nvSpPr>
          <p:cNvPr id="3" name="Content Placeholder 2"/>
          <p:cNvSpPr>
            <a:spLocks noGrp="1"/>
          </p:cNvSpPr>
          <p:nvPr>
            <p:ph sz="quarter" idx="1"/>
          </p:nvPr>
        </p:nvSpPr>
        <p:spPr/>
        <p:txBody>
          <a:bodyPr/>
          <a:lstStyle/>
          <a:p>
            <a:r>
              <a:rPr lang="en-US" dirty="0" smtClean="0"/>
              <a:t>35 Min for 40 Questions</a:t>
            </a:r>
          </a:p>
          <a:p>
            <a:endParaRPr lang="en-US" dirty="0" smtClean="0"/>
          </a:p>
          <a:p>
            <a:r>
              <a:rPr lang="en-US" dirty="0" smtClean="0"/>
              <a:t>No specific science knowledge required</a:t>
            </a:r>
          </a:p>
          <a:p>
            <a:endParaRPr lang="en-US" dirty="0" smtClean="0"/>
          </a:p>
          <a:p>
            <a:r>
              <a:rPr lang="en-US" dirty="0" smtClean="0"/>
              <a:t>7 total passages, which will test your ability to interpret graphs, charts, experiments, etc</a:t>
            </a:r>
            <a:r>
              <a:rPr lang="en-US" dirty="0" smtClean="0"/>
              <a:t>…</a:t>
            </a:r>
          </a:p>
          <a:p>
            <a:pPr lvl="1"/>
            <a:r>
              <a:rPr lang="en-US" dirty="0" smtClean="0"/>
              <a:t>*DATA REPRESENTATION (3)</a:t>
            </a:r>
          </a:p>
          <a:p>
            <a:pPr lvl="1"/>
            <a:r>
              <a:rPr lang="en-US" dirty="0" smtClean="0"/>
              <a:t> RESEARCH SUMMARIES (3)</a:t>
            </a:r>
          </a:p>
          <a:p>
            <a:pPr lvl="1"/>
            <a:r>
              <a:rPr lang="en-US" dirty="0" smtClean="0"/>
              <a:t> CONFLICTING VIEWPOINTS (1)</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Writing Test (“Optional”)</a:t>
            </a:r>
            <a:endParaRPr lang="en-US" b="1" dirty="0"/>
          </a:p>
        </p:txBody>
      </p:sp>
      <p:sp>
        <p:nvSpPr>
          <p:cNvPr id="3" name="Content Placeholder 2"/>
          <p:cNvSpPr>
            <a:spLocks noGrp="1"/>
          </p:cNvSpPr>
          <p:nvPr>
            <p:ph sz="quarter" idx="1"/>
          </p:nvPr>
        </p:nvSpPr>
        <p:spPr/>
        <p:txBody>
          <a:bodyPr/>
          <a:lstStyle/>
          <a:p>
            <a:r>
              <a:rPr lang="en-US" dirty="0" smtClean="0"/>
              <a:t>One Prompt, 30 Minutes</a:t>
            </a:r>
          </a:p>
          <a:p>
            <a:endParaRPr lang="en-US" dirty="0" smtClean="0"/>
          </a:p>
          <a:p>
            <a:r>
              <a:rPr lang="en-US" dirty="0" smtClean="0"/>
              <a:t>You will be asked for your opinion</a:t>
            </a:r>
          </a:p>
          <a:p>
            <a:endParaRPr lang="en-US" dirty="0" smtClean="0"/>
          </a:p>
          <a:p>
            <a:r>
              <a:rPr lang="en-US" dirty="0" smtClean="0"/>
              <a:t>Two graders score from 1-6 each, total out of 12</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286000"/>
            <a:ext cx="8305800" cy="1752600"/>
          </a:xfrm>
        </p:spPr>
        <p:txBody>
          <a:bodyPr>
            <a:normAutofit fontScale="90000"/>
          </a:bodyPr>
          <a:lstStyle/>
          <a:p>
            <a:pPr algn="ctr" eaLnBrk="1" fontAlgn="auto" hangingPunct="1">
              <a:spcAft>
                <a:spcPts val="0"/>
              </a:spcAft>
              <a:defRPr/>
            </a:pPr>
            <a:r>
              <a:rPr lang="en-US" sz="6000" dirty="0" smtClean="0">
                <a:solidFill>
                  <a:schemeClr val="accent2"/>
                </a:solidFill>
              </a:rPr>
              <a:t>Section III: </a:t>
            </a:r>
            <a:br>
              <a:rPr lang="en-US" sz="6000" dirty="0" smtClean="0">
                <a:solidFill>
                  <a:schemeClr val="accent2"/>
                </a:solidFill>
              </a:rPr>
            </a:br>
            <a:r>
              <a:rPr lang="en-US" sz="6000" dirty="0" smtClean="0">
                <a:solidFill>
                  <a:schemeClr val="accent2"/>
                </a:solidFill>
              </a:rPr>
              <a:t>Test-Taking Tips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04800" y="533400"/>
            <a:ext cx="8534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3200" b="1" i="0" u="none" strike="noStrike" cap="none" normalizeH="0" baseline="0" dirty="0" smtClean="0">
                <a:ln>
                  <a:noFill/>
                </a:ln>
                <a:solidFill>
                  <a:schemeClr val="tx2"/>
                </a:solidFill>
                <a:effectLst/>
                <a:latin typeface="+mj-lt"/>
                <a:ea typeface="MS Mincho" pitchFamily="49" charset="-128"/>
                <a:cs typeface="Arial" pitchFamily="34" charset="0"/>
              </a:rPr>
              <a:t>Which of the following is true about the ACT?</a:t>
            </a:r>
          </a:p>
          <a:p>
            <a:r>
              <a:rPr lang="en-US" sz="2200" dirty="0" smtClean="0"/>
              <a:t>(A) The ACT measures with certainty how well you will do in life.  It perfectly predicts your ability to succeed in high school and college classes as well as your activities outside the classroom.</a:t>
            </a:r>
          </a:p>
          <a:p>
            <a:r>
              <a:rPr lang="en-US" sz="2200" dirty="0" smtClean="0"/>
              <a:t> </a:t>
            </a:r>
          </a:p>
          <a:p>
            <a:r>
              <a:rPr lang="en-US" sz="2200" dirty="0" smtClean="0"/>
              <a:t>(B) The “A” in ACT stands for Aptitude because it measures your “intellectual aptitude” otherwise known as your intelligence.</a:t>
            </a:r>
          </a:p>
          <a:p>
            <a:r>
              <a:rPr lang="en-US" sz="2200" dirty="0" smtClean="0"/>
              <a:t> </a:t>
            </a:r>
          </a:p>
          <a:p>
            <a:r>
              <a:rPr lang="en-US" sz="2200" dirty="0" smtClean="0"/>
              <a:t>(C) The “A” in ACT stands for “Achievement” because it measures how much you have “achieved” or learned during your life as a student to this point.</a:t>
            </a:r>
          </a:p>
          <a:p>
            <a:r>
              <a:rPr lang="en-US" sz="2200" dirty="0" smtClean="0"/>
              <a:t> </a:t>
            </a:r>
          </a:p>
          <a:p>
            <a:r>
              <a:rPr lang="en-US" sz="2200" dirty="0" smtClean="0"/>
              <a:t>(D) The ACT tests your knowledge of the ACT.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3200" b="1" i="0" u="none" strike="noStrike" cap="none" normalizeH="0" baseline="0" dirty="0" smtClean="0">
              <a:ln>
                <a:noFill/>
              </a:ln>
              <a:solidFill>
                <a:srgbClr val="0070C0"/>
              </a:solidFill>
              <a:effectLst/>
              <a:latin typeface="+mj-lt"/>
              <a:ea typeface="MS Mincho" pitchFamily="49"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quarter" idx="1"/>
          </p:nvPr>
        </p:nvSpPr>
        <p:spPr>
          <a:xfrm>
            <a:off x="457200" y="304800"/>
            <a:ext cx="5029200" cy="609600"/>
          </a:xfrm>
        </p:spPr>
        <p:txBody>
          <a:bodyPr>
            <a:normAutofit lnSpcReduction="10000"/>
          </a:bodyPr>
          <a:lstStyle/>
          <a:p>
            <a:pPr marL="365760" indent="-256032" eaLnBrk="1" fontAlgn="auto" hangingPunct="1">
              <a:spcAft>
                <a:spcPts val="0"/>
              </a:spcAft>
              <a:buFontTx/>
              <a:buNone/>
              <a:defRPr/>
            </a:pPr>
            <a:r>
              <a:rPr lang="en-US" sz="3600" b="1" dirty="0" smtClean="0">
                <a:solidFill>
                  <a:schemeClr val="tx2"/>
                </a:solidFill>
                <a:latin typeface="+mj-lt"/>
              </a:rPr>
              <a:t>The Test Booklet:</a:t>
            </a:r>
          </a:p>
        </p:txBody>
      </p:sp>
      <p:pic>
        <p:nvPicPr>
          <p:cNvPr id="14340" name="Picture 4" descr="http://3.bp.blogspot.com/-TQ4duXC3QSE/TaHqRXyfecI/AAAAAAAAAQs/rQDSu5oBB9Q/s1600/Dog+and+Fire+Hydrant.jpg"/>
          <p:cNvPicPr>
            <a:picLocks noChangeAspect="1" noChangeArrowheads="1"/>
          </p:cNvPicPr>
          <p:nvPr/>
        </p:nvPicPr>
        <p:blipFill>
          <a:blip r:embed="rId2" cstate="print"/>
          <a:srcRect/>
          <a:stretch>
            <a:fillRect/>
          </a:stretch>
        </p:blipFill>
        <p:spPr bwMode="auto">
          <a:xfrm>
            <a:off x="762000" y="838200"/>
            <a:ext cx="7620000" cy="57912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sz="quarter" idx="1"/>
          </p:nvPr>
        </p:nvSpPr>
        <p:spPr>
          <a:xfrm>
            <a:off x="457200" y="457200"/>
            <a:ext cx="8229600" cy="5668963"/>
          </a:xfrm>
        </p:spPr>
        <p:txBody>
          <a:bodyPr>
            <a:normAutofit/>
          </a:bodyPr>
          <a:lstStyle/>
          <a:p>
            <a:pPr eaLnBrk="1" hangingPunct="1">
              <a:buFontTx/>
              <a:buNone/>
            </a:pPr>
            <a:r>
              <a:rPr lang="en-US" sz="2800" b="1" dirty="0" smtClean="0">
                <a:solidFill>
                  <a:schemeClr val="tx2"/>
                </a:solidFill>
                <a:latin typeface="+mj-lt"/>
              </a:rPr>
              <a:t>Process of Elimination:</a:t>
            </a:r>
          </a:p>
          <a:p>
            <a:pPr eaLnBrk="1" hangingPunct="1">
              <a:buFontTx/>
              <a:buNone/>
            </a:pPr>
            <a:endParaRPr lang="en-US" sz="3200" dirty="0" smtClean="0"/>
          </a:p>
          <a:p>
            <a:pPr eaLnBrk="1" hangingPunct="1">
              <a:buFontTx/>
              <a:buNone/>
            </a:pPr>
            <a:r>
              <a:rPr lang="en-US" sz="3200" dirty="0" smtClean="0"/>
              <a:t>	</a:t>
            </a:r>
            <a:r>
              <a:rPr lang="en-US" sz="2800" dirty="0" smtClean="0"/>
              <a:t>Every multiple choice question on the ACT has </a:t>
            </a:r>
            <a:r>
              <a:rPr lang="en-US" sz="2800" dirty="0" smtClean="0">
                <a:solidFill>
                  <a:srgbClr val="00B050"/>
                </a:solidFill>
              </a:rPr>
              <a:t>three or four </a:t>
            </a:r>
            <a:r>
              <a:rPr lang="en-US" sz="2800" dirty="0" smtClean="0">
                <a:solidFill>
                  <a:srgbClr val="FF0000"/>
                </a:solidFill>
              </a:rPr>
              <a:t>wrong answers and only one correct answer.  </a:t>
            </a:r>
          </a:p>
          <a:p>
            <a:pPr eaLnBrk="1" hangingPunct="1">
              <a:buFontTx/>
              <a:buNone/>
            </a:pPr>
            <a:endParaRPr lang="en-US" sz="2800" dirty="0" smtClean="0"/>
          </a:p>
          <a:p>
            <a:pPr eaLnBrk="1" hangingPunct="1">
              <a:buFontTx/>
              <a:buNone/>
            </a:pPr>
            <a:r>
              <a:rPr lang="en-US" sz="2800" dirty="0" smtClean="0"/>
              <a:t>	By looking for the wrong answers instead of the correct ones, you will often be left with just a few answer choices to make an educated guess from.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sz="quarter" idx="1"/>
          </p:nvPr>
        </p:nvSpPr>
        <p:spPr>
          <a:xfrm>
            <a:off x="228600" y="533400"/>
            <a:ext cx="8686800" cy="5867400"/>
          </a:xfrm>
        </p:spPr>
        <p:txBody>
          <a:bodyPr>
            <a:normAutofit lnSpcReduction="10000"/>
          </a:bodyPr>
          <a:lstStyle/>
          <a:p>
            <a:pPr marL="548640" indent="-411480" eaLnBrk="1" fontAlgn="auto" hangingPunct="1">
              <a:lnSpc>
                <a:spcPct val="90000"/>
              </a:lnSpc>
              <a:spcAft>
                <a:spcPts val="0"/>
              </a:spcAft>
              <a:buClr>
                <a:schemeClr val="tx1">
                  <a:shade val="95000"/>
                </a:schemeClr>
              </a:buClr>
              <a:buFontTx/>
              <a:buNone/>
              <a:defRPr/>
            </a:pPr>
            <a:r>
              <a:rPr lang="en-US" sz="2800" b="1" dirty="0" smtClean="0">
                <a:solidFill>
                  <a:schemeClr val="tx2"/>
                </a:solidFill>
                <a:latin typeface="+mj-lt"/>
              </a:rPr>
              <a:t>Be Quick But Don’t Hurry</a:t>
            </a:r>
          </a:p>
          <a:p>
            <a:pPr marL="548640" indent="-411480" eaLnBrk="1" fontAlgn="auto" hangingPunct="1">
              <a:lnSpc>
                <a:spcPct val="90000"/>
              </a:lnSpc>
              <a:spcAft>
                <a:spcPts val="0"/>
              </a:spcAft>
              <a:buClr>
                <a:schemeClr val="tx1">
                  <a:shade val="95000"/>
                </a:schemeClr>
              </a:buClr>
              <a:buFontTx/>
              <a:buNone/>
              <a:defRPr/>
            </a:pPr>
            <a:r>
              <a:rPr lang="en-US" sz="1800" dirty="0" smtClean="0"/>
              <a:t>	</a:t>
            </a:r>
            <a:endParaRPr lang="en-US" dirty="0" smtClean="0"/>
          </a:p>
          <a:p>
            <a:pPr marL="548640" indent="-411480" eaLnBrk="1" fontAlgn="auto" hangingPunct="1">
              <a:lnSpc>
                <a:spcPct val="90000"/>
              </a:lnSpc>
              <a:spcAft>
                <a:spcPts val="0"/>
              </a:spcAft>
              <a:buClr>
                <a:schemeClr val="tx1">
                  <a:shade val="95000"/>
                </a:schemeClr>
              </a:buClr>
              <a:buFontTx/>
              <a:buNone/>
              <a:defRPr/>
            </a:pPr>
            <a:r>
              <a:rPr lang="en-US" dirty="0" smtClean="0"/>
              <a:t>	On the ACT, </a:t>
            </a:r>
            <a:r>
              <a:rPr lang="en-US" b="1" dirty="0" smtClean="0">
                <a:solidFill>
                  <a:schemeClr val="accent2"/>
                </a:solidFill>
              </a:rPr>
              <a:t>every question is worth the same amount.  </a:t>
            </a:r>
          </a:p>
          <a:p>
            <a:pPr marL="548640" indent="-411480" eaLnBrk="1" fontAlgn="auto" hangingPunct="1">
              <a:lnSpc>
                <a:spcPct val="90000"/>
              </a:lnSpc>
              <a:spcAft>
                <a:spcPts val="0"/>
              </a:spcAft>
              <a:buClr>
                <a:schemeClr val="tx1">
                  <a:shade val="95000"/>
                </a:schemeClr>
              </a:buClr>
              <a:buFontTx/>
              <a:buNone/>
              <a:defRPr/>
            </a:pPr>
            <a:r>
              <a:rPr lang="en-US" dirty="0" smtClean="0"/>
              <a:t>	</a:t>
            </a:r>
          </a:p>
          <a:p>
            <a:pPr marL="548640" indent="-411480" eaLnBrk="1" fontAlgn="auto" hangingPunct="1">
              <a:lnSpc>
                <a:spcPct val="90000"/>
              </a:lnSpc>
              <a:spcAft>
                <a:spcPts val="0"/>
              </a:spcAft>
              <a:buClr>
                <a:schemeClr val="tx1">
                  <a:shade val="95000"/>
                </a:schemeClr>
              </a:buClr>
              <a:buFontTx/>
              <a:buNone/>
              <a:defRPr/>
            </a:pPr>
            <a:r>
              <a:rPr lang="en-US" dirty="0" smtClean="0"/>
              <a:t>	How does this help you?  </a:t>
            </a:r>
          </a:p>
          <a:p>
            <a:pPr marL="548640" indent="-411480" eaLnBrk="1" fontAlgn="auto" hangingPunct="1">
              <a:lnSpc>
                <a:spcPct val="90000"/>
              </a:lnSpc>
              <a:spcAft>
                <a:spcPts val="0"/>
              </a:spcAft>
              <a:buClr>
                <a:schemeClr val="tx1">
                  <a:shade val="95000"/>
                </a:schemeClr>
              </a:buClr>
              <a:buFont typeface="Wingdings 2"/>
              <a:buChar char=""/>
              <a:defRPr/>
            </a:pPr>
            <a:endParaRPr lang="en-US" dirty="0" smtClean="0"/>
          </a:p>
          <a:p>
            <a:pPr marL="548640" indent="-411480" eaLnBrk="1" fontAlgn="auto" hangingPunct="1">
              <a:lnSpc>
                <a:spcPct val="90000"/>
              </a:lnSpc>
              <a:spcAft>
                <a:spcPts val="0"/>
              </a:spcAft>
              <a:buClr>
                <a:schemeClr val="tx1">
                  <a:shade val="95000"/>
                </a:schemeClr>
              </a:buClr>
              <a:buFontTx/>
              <a:buNone/>
              <a:defRPr/>
            </a:pPr>
            <a:r>
              <a:rPr lang="en-US" dirty="0" smtClean="0"/>
              <a:t>	</a:t>
            </a:r>
          </a:p>
          <a:p>
            <a:pPr marL="548640" indent="-411480" eaLnBrk="1" fontAlgn="auto" hangingPunct="1">
              <a:lnSpc>
                <a:spcPct val="90000"/>
              </a:lnSpc>
              <a:spcAft>
                <a:spcPts val="0"/>
              </a:spcAft>
              <a:buClr>
                <a:schemeClr val="tx1">
                  <a:shade val="95000"/>
                </a:schemeClr>
              </a:buClr>
              <a:buFontTx/>
              <a:buNone/>
              <a:defRPr/>
            </a:pPr>
            <a:endParaRPr lang="en-US" dirty="0" smtClean="0"/>
          </a:p>
          <a:p>
            <a:pPr marL="548640" indent="-411480" eaLnBrk="1" fontAlgn="auto" hangingPunct="1">
              <a:lnSpc>
                <a:spcPct val="90000"/>
              </a:lnSpc>
              <a:spcAft>
                <a:spcPts val="0"/>
              </a:spcAft>
              <a:buClr>
                <a:schemeClr val="tx1">
                  <a:shade val="95000"/>
                </a:schemeClr>
              </a:buClr>
              <a:buFontTx/>
              <a:buNone/>
              <a:defRPr/>
            </a:pPr>
            <a:endParaRPr lang="en-US" dirty="0" smtClean="0"/>
          </a:p>
          <a:p>
            <a:pPr marL="651510" indent="-514350" eaLnBrk="1" fontAlgn="auto" hangingPunct="1">
              <a:lnSpc>
                <a:spcPct val="90000"/>
              </a:lnSpc>
              <a:spcAft>
                <a:spcPts val="0"/>
              </a:spcAft>
              <a:buClr>
                <a:schemeClr val="tx1">
                  <a:shade val="95000"/>
                </a:schemeClr>
              </a:buClr>
              <a:buFont typeface="+mj-lt"/>
              <a:buAutoNum type="arabicPeriod"/>
              <a:defRPr/>
            </a:pPr>
            <a:r>
              <a:rPr lang="en-US" dirty="0" smtClean="0">
                <a:solidFill>
                  <a:srgbClr val="7030A0"/>
                </a:solidFill>
              </a:rPr>
              <a:t>Don’t spend too much time on any one question</a:t>
            </a:r>
          </a:p>
          <a:p>
            <a:pPr marL="651510" indent="-514350" eaLnBrk="1" fontAlgn="auto" hangingPunct="1">
              <a:lnSpc>
                <a:spcPct val="90000"/>
              </a:lnSpc>
              <a:spcAft>
                <a:spcPts val="0"/>
              </a:spcAft>
              <a:buClr>
                <a:schemeClr val="tx1">
                  <a:shade val="95000"/>
                </a:schemeClr>
              </a:buClr>
              <a:buFont typeface="+mj-lt"/>
              <a:buAutoNum type="arabicPeriod"/>
              <a:defRPr/>
            </a:pPr>
            <a:endParaRPr lang="en-US" dirty="0" smtClean="0">
              <a:solidFill>
                <a:srgbClr val="7030A0"/>
              </a:solidFill>
            </a:endParaRPr>
          </a:p>
          <a:p>
            <a:pPr marL="651510" indent="-514350" eaLnBrk="1" fontAlgn="auto" hangingPunct="1">
              <a:lnSpc>
                <a:spcPct val="90000"/>
              </a:lnSpc>
              <a:spcAft>
                <a:spcPts val="0"/>
              </a:spcAft>
              <a:buClr>
                <a:schemeClr val="tx1">
                  <a:shade val="95000"/>
                </a:schemeClr>
              </a:buClr>
              <a:buFont typeface="+mj-lt"/>
              <a:buAutoNum type="arabicPeriod"/>
              <a:defRPr/>
            </a:pPr>
            <a:r>
              <a:rPr lang="en-US" dirty="0" smtClean="0">
                <a:solidFill>
                  <a:srgbClr val="7030A0"/>
                </a:solidFill>
              </a:rPr>
              <a:t>Don’t rush through problems that you know how to do</a:t>
            </a:r>
          </a:p>
          <a:p>
            <a:pPr marL="548640" indent="-411480" eaLnBrk="1" fontAlgn="auto" hangingPunct="1">
              <a:lnSpc>
                <a:spcPct val="90000"/>
              </a:lnSpc>
              <a:spcAft>
                <a:spcPts val="0"/>
              </a:spcAft>
              <a:buClr>
                <a:schemeClr val="tx1">
                  <a:shade val="95000"/>
                </a:schemeClr>
              </a:buClr>
              <a:buFontTx/>
              <a:buNone/>
              <a:defRPr/>
            </a:pPr>
            <a:endParaRPr lang="en-US" dirty="0" smtClean="0"/>
          </a:p>
          <a:p>
            <a:pPr marL="548640" indent="-411480" eaLnBrk="1" fontAlgn="auto" hangingPunct="1">
              <a:lnSpc>
                <a:spcPct val="90000"/>
              </a:lnSpc>
              <a:spcAft>
                <a:spcPts val="0"/>
              </a:spcAft>
              <a:buClr>
                <a:schemeClr val="tx1">
                  <a:shade val="95000"/>
                </a:schemeClr>
              </a:buClr>
              <a:buFontTx/>
              <a:buNone/>
              <a:defRPr/>
            </a:pPr>
            <a:r>
              <a:rPr lang="en-US" dirty="0" smtClean="0"/>
              <a:t>	</a:t>
            </a:r>
          </a:p>
        </p:txBody>
      </p:sp>
      <p:sp>
        <p:nvSpPr>
          <p:cNvPr id="11266" name="AutoShape 2" descr="data:image/jpeg;base64,/9j/4AAQSkZJRgABAQAAAQABAAD/2wCEAAkGBhQSEBUUEhMUFBUWFxYYFhUXFxUVGBYVFxQVFxQUFRcXHCYeFxojGRQUHy8gIycpLCwsFR4xNTAqNSYrLCkBCQoKDgwOGg8PGikcHBwpKSwpLCkpKSkpKSwpKSkpKSkpKSwsLCkpLCkpLCwpKSwsKSwsKSkpLCwpLCwsKSwpKf/AABEIALoBDgMBIgACEQEDEQH/xAAbAAACAwEBAQAAAAAAAAAAAAAEBQIDBgcBAP/EAD4QAAECBAQDBgQDCAIBBQAAAAECEQADBCEFEjFBUWFxBhMigZGhMrHB8FLR4QcUFSNCYnLxM5KCFiRDU7L/xAAZAQADAQEBAAAAAAAAAAAAAAABAgMEAAX/xAAlEQACAgIDAAIDAAMBAAAAAAAAAQIRAyESMUEEEyJRYTJCcRT/2gAMAwEAAhEDEQA/AB6hf36QrqZ7QRUzoCKXgz2Vi6AlzSTFkrURObIaIpmNsISKOkzoPZTEmkqS9z09IlJmKzG93twD8YQdk59ph3aGypzADUu7+3pC5OyaHUqouAeZtyDCGWKqJEsDgWtuka+5jLJrGPl9f0jSyKnvJUtjdLpLbHLb1YQqdo7p2Z6tptze3LzhP+8nNbSHdQoqlqOmgHuT9BCObLymM0kbYMYSrp47eusSzEtxA9+MBS5pAt9iCJK/Ewv9n9IT+DvWxrJUQhmvrt6mCqeSWcuen1Jhej8O7h+UFCp/pvbbSFsNvwZyUpTz9W6XhhLylmA3e2vOFFOx/pB9frBclQe6W6Ej7EGIjsOCLOLDgG4bgxJU0hrvyYesVoRuFkcNC584uzMPEyh0b1aHFKZc03zBujR5OqE8S/BhF3hbw76/ZimolAgu8c7oJ9Lnc2bflE5irvm+94olpYW+7xbKQH0++JMBMJ6qeVWF+kfIkKUXHS4a/WLAlruPvpF4rwnViDtvzh0r7Fbfgvnmak3BAbUMflpFVNNIWSd+l4aTalK7g8ddYTrS0zq8OtNEm7TMX2rpwmeSCRm8THQm13gWkVDbtKS1tjoee3WE1JHoQZmY3kqi5S4ElriUybF7EKaqbGfxCbDSqnRn8RnQrYUjP4ovWM7NVeHOJToRTVXiEhzpEyc5iUlcKzURIVkJY4fPmQHMXEP3l4qXMgoDNd2UUClbbD1O8H1UxikcR620gD9nxExa0cE6cH4mI9scZlybJUCpJsl7uOcSydgiGGpf0t1G0M+z2KOrK7FViOC03T6gRj8AxvvyRlY2JBUAzaKAOo6PDMTe7muxD6cwQWIPK4fpE6aHvw1sxgkjYlSvRgX94UTJWZ4ZKrAuQlTMT8XqHPrC1E29zEcnZoxK4glPLZxza/WxEF0kllEn7ECzSAvfj+UFylOhPEqv0ALxMZhUjMok6bn6CCJEk6G548OnGKE1beVz5/OLjUWd2u7aPy+fpCV4MmSmTsh8Vydr6aXbSLf4oxATrxclh1hLiGJkAgEC7kgi55PwhHU18zROm4C0j1JLmG4/oHZ0FOMS02Kg5uxUH9Hgv+IhgXt5cI5H+8znBADj+4HXje8MZGKTx8ctRHK45aQzUkdR0hWKcwX4a8mB+kXJrsySFeR29d4yOH4lmZ0sS75/CByAN4ZLqeBHkxhLYy7oeJnAoTxu/rHsqtTc3bYctH9oRLmMQEk21/SPMSxQISAdCBpx4fe8BSG4mgGJJ4gcgfaPP4gPxb/dzGRGNd2k2Yggkk3HBL8Ysp+0yFqLLc7g6jmDwh02I0kzWpribah7OxiiqLF25wnl4j4rah2DwxpqzvEZT1I2D8/KKRlbolNaEuPS3B019eEJJUloc4jNToToflC/e0enDoxNnwTA1RMaC80Lq1UUYBZWVUIMQqoMxGc0ZyuqYk2OA1s5zCxSovqJjwNCHGv72KlTY9noYwMtcSTHaCJc0ksA5O3F9BHVuz3YWkp5QmYh/MmEA9y7JQDpmYjMfNowHYOnCqsLVcSklbcVaJ97+UOO0uOKX4XJJN/yMSzZnDUezX8X433PfRtJXaahlryU8iQgHXIMqmGxUNYzXaDsfT1EzvU5gproKsyT0eM1IwSYRnFiLgb2h/hGKqKUvsIzRnN9s05fjwg6iZKdhCpK1ZSWHiFubEHyJhnhlSwTlWqSb5spdJPHIp0n0jQYpT5i7DxBV+baQrOC2SrQA6cTZvlGmMtHnyW6Y2TWVCUgFEqenXwHuF6vpdBvyEQ/9QSR4ZneSjcDvJenUoJccwIql5pZu7Mx9/qTB8miRNS6glTagsbed9YlKab/ACRaMGlpn0t1pzIKVpA+JBCwOLkfD5tBKCooTkSo6gWJuRswvCer7MhCiqStclYbKpBNuYIuB5wNOnVNv3lalqMzKJhUEoUjbOUkObKuq7bwUo+MVuXqNGuSJCQaospTFEgEhZGyppH/ABo9zsHvB2I9pErliXTyggDVYAHGwA0fqT6RksNld9UzWCAiUAlkFRSpZuVeJSjYW1hhPV3Op8OvUtoI6VR0ho/ltmho8JlEPNT3itTrfmXc+XCFeI1mHyV5ZokhR/pylZA/uAFoxuLdtZ0wmVJV3adCv+o8gra3C8LKZNOnNnR405cswzc3eF/ESnLaw47w8MbkrboSWRRdHTqGVQVA/lplPsMoQT0SReF3aHs0hIJlZQRsEj3EKjV06e7mIIAWj+YkOMim+IfhMGnHfBltNBHhVqRb+rjC9Ohkk1YHhs0ggKZ+QZvKNGlISxUpIGuZmIY+KxLuBGRVVTCSlP8AyO3+I5GGdJhJyPMU5Nm666xKcdjx6tmoRWSj8NQkngbdPEd4CxVbEJ8JUQ6UlKVOH1dtILl0FIpAHeEWD7OWD6jjCSVTBM3KFlSMzBR1yG+V9t/SESdjSqtA8+imKsmRJmB/wq+aCBq8TTgi7E0spPNInP6d6HjS4t2tkU6PEtCSBZI8SvIX94y8/wDaSpPiXSThLOi1kpJ3BS4bS7AxoUX4iPKuw1aRLZylJbdFSnQ6OFKhnR4wrK8tKV2NkKI2uwUkE9IAw3trS1TD4VH+lYALk2voeseTZAlzPBZ2tsQNTyLWhfRmtCXEe1SUzCJktaHJ1u3laCqTFJcz/jmJVyBuOoNxGdxibJXMKZ4JB+FQN0l9oLk9m5S0EJWM4HhPwrHC+ih77ho3LJx0Y+NmgVOhfVzoAoK5RTkWXWkauCVJdnLbgukvuOcezlxRyFqhTio1jLVxjVV5tGWxIQjGQsWYhEyHi2XSEwoDW1iIVLRDytRrCmam8STLNbNH2ClsZx5IT7kwxXhpM5S1CzmAuws0OtB0JSfO4jW11OyFGMef/I9T4TSieYagEeLQiFU6mTLKspsCYOoZuVLttGcxzFWn5AGdPkT+cJH9C5G+Vjionky/vXaCUSyrINNSeIs9oV0k0zKfMA7bbwZg+JMnMp358yf0iy0jJNWxvWUactzqTxc2H5wuqZa5ejEe7cngyqnd5YuDz3c/69IGRWTU+EpdrPnT7h4T0tHo+osSRoFJCd0qIt6x7jglilnKSpBASFBPNJBtw3hbi9NLUHVLKVnVQJGbgGAYwmVQLAVmQoAgjxFnewZJLnXWClsWW+h/2bqkyaZayPFMWVbOBazet4hMwudWHwhk/iLi3AfpFmFYKFpBJA3+J9zYJ2tG5wjKAEuLMLbja0O5KyfRgz2BlJIRPzPspJYHyiym/Z1SgkqWpQGxID+YF46NUoQUl0gkbGAVYRLU7p4Fsxt6wylLxnVGXaMfK7FU6yWWsnYAsE89LxXJ7BhKi8wtdiNQoWeNjLUJdglI4sB6QDOn5n5lm4emvnDaGlda6M3hOBCXmu99eMEVIc5WDOLF2F9bMTbnB84dyTlNtup3+cAU4KlvqH+/ziUnbGhFvQ1pKIKH8uWANjmmAtzGYtGbxuSpKpqMpSVpOUAqL2B1zco2lIshP3pCftJK+CYdULBP+KiM35wa9KSgc8lYVULTaTmKS5zAXfYX8UDTaOqKihSFnMR4FZiAwYZQTYD0EdqRh6Ak5FAPsktfj7wlnImhbWXz0O/lFvscUZXiU3o5N+4TJU0KyKZA8RYtwN46Jhdfnpc7upAIfkRYk9IejCDMBC0jKduPlCmZhApTPSAoy1yypKfwKTduYcuPOJ8r7GkklRha5GeeA2/pGpm0iRIdrtY7jzjNUIzTnO5/1GrqLpAg5HsXHHTZg50tP77Myp8Xekk3+G2dthckw+WuFsqZ4lqt41qVo1sxCX42+cWrnRdSok1ZXWLjO10pzDmomQIJLmC5C0AUmHPDmmwm0E0dLD2jo7RKUh1CxPV3MLplOTDs0zx5+6RyZ0gLCCZawr16R0CerNJJBsQDGQRTtD/BaoqQqSo/4xnyq9mn48+LoIoEAy4xeOUCqirCZdsourhG6wlI7paD8SXHntCugoUIznVV80Tg6ZecvSWGUeSWpJv4Df6wLhyiHSm+4BuI0Ekgp4gpjNzKju5j8GHvaHTsz2FTEEjMtSmdm0D8jrEJNTKCg6lE8ASb7dTHqgJguTc3c28ojIkhBaSwI1XuB1gDroZCfO4mUn8UxiW4JQL+rRTiVJLVTzVJUtawkkKUWFg7JQBfSBKZ1gk5ykKDrcnOeA2/3Bc+W8slYLMciBoOBO8C6Z1BvY2uSqnQUhKi1wwdwSC5jV505XAUnkAAT0Mcpw6qNOpWQnIouqWLlC91I/ENHH5Rs6LtKpSbEKYCwI06G/lBkt2gqFj4YuLjKTl1Jso9UneA6ntOgW06x5IxRMzwrlhQLs4+sXyMApVKfu0vzJIbWySbmE34MlFdihWLqmqZN9fFdh8ni9DJZPxHUkNy39Y0f7jTSwPAgeno0JMUqs5ySUjgSzBI48oamt2c5KTqhLitQqYth7fX84nTSWZvO7QwRhwlguQVHU2PnAkyQx24xyZSCo0lJJC0j0Ys0I8bR4JiOIKQD7e7Q97PVCglQ1a+j+8LsZpHOtyb+ukWfWicXUnFi2lxQpCDfxJS/XRQ9Ycd8iYl3D826X4wrkYWqY6EqSFOcr2uzlPLR/8AUVTezdYgjKAd/CUm/neJW0H8Xp6Y8KEID5Uv0HyimmkpmJUyH1uki3MA69IWSMMqT4VpPMlQH+4a01GpKNeNngcmJLGv2YDE0ZatreFIuA1i5FtizQRXT8soq4JLdT4U+5jyvpnrZupdQ5kkgW++EKu1mIM0lJ0vMbiNEDo5fn0i1WyV8Y0JBOdXsOgsPlBMAS4LQuKWTormpvEpCbxGaqPpKrxyBQ7o5cPKRMZ+jnQ4pqiJyLQKAI+KIoTUR6qpEOZ27LS0RRPZQI1BgOdVQOZhgNWcm0za0FalM5laTEu/MaiKp2HDvswNm8Q+sL6RXeSAFAi5yL4KA4/SI4dialJKFtnlljxPOINUak7VhUmrKJvdKsDmyK2I1A62gGeQJxPOCJtU+UEaGx5xVNlOp+McqFrdA8xZUdbcYMopGYZBYHU7tq/084EkUpALlyDbpDKll5E9dTyEcxg9JyoSEeECySwZIG3M3gKedSCXLuSfkIJzOnW2w5wLOQAxOg0HI6nnEwoW1GAiYrMhRS/IecE0/YybtNHm/wBDDOlWCfppvYw4pqqzffSGUi3grpuytQBaam24Km+WvKCk4RVov3gt/cPT4Lw8l1LcW4awNX44lCSToNX2hrJ7/SFWWaHKlgHzKubBgIhTpnTCUp8CTqzklm1fR7wvxDEJk1Bm/CnYXzN+JvvWD8PxkIluCnMEuxOvER1BWui2pwWYnxJWojgdR7QGmp2Ub+8HTf2iUqPCVpBs4J5X+cU4ymXOSJiLPuN3guNBjkb0x92Zm7jS9oqxyYyvOKOy7pFzoLg//qC8WlhSkkWDjnD/AOoGqmZamrlozEpOZJIWm+guCOBB0IhlL7cWAzOebA+uh9onVV6FEKQwL5SbHMBx48Ij/CZKg8yWkk8A3yiN0xtelNV2vTqO8fqlvYmE0/tkSpgJh/6D3KvpD6bgVOU/8Y05wmrsHlpUChIEOmmc7rszWK9qloWoS0JSs/EskrOmgJYAdBGeM4qJUokk6k3J6w0x2jYv5wlCo1NUYUEhUESjAImRfLmQgyL5kfS4gVx6hUFIDGEhUMqWdCaXMg2RMgNDRYOipj0zTAclV4OlS3hnojFEpaXgpFNEqaRDKVJiMpF4wC+z1NnRMlqNgMyeSoAqsMaYmcklx4Vp0fn6w/weWAJg/Emx4GAMO8QXm1Cm/WFb9Gjp0VBGfSw18xEZkzw2udoZzCmXIJIu7ephQtXCF7D6Xa5ff2iyoJYNt9kQL3l2GrxNM4Ea3BuIAQ2Ql0Ac9ee5MU4iphpfRoukLKfibUB+pNxHmKSSVcXAbaEDYup6k5vFZtOY4GG0it57fZhZUIYXB052hZPrFMzHzB+cPVlEzUTsZyiAaBJqJneTf+JJsnYq5iFWF0syoWBcpHxKNh0TtG2w6jQ5S1ufXUNZ3g1ROc9FGJSgQUpDg28ufGMPifZmqJyy/Eg6f0kci8dRp8MZyxcKa3B4sqKQpVsQ1iNYeNom8i6RxqX+zuaCStSUkDMNS/J/OGHZzGDJHcTS+Q2P9v6GN/ULABLaOLvaOddscNKVpnSrfiu9+Yil8tCxlTs2f8aSm4UnI3mfOL1Y6O7zA5jtHOcKQqcWUCE7sTryfSNfhmEIQCADp8RuePpE2uJo+ywGmw9cmUk51KY3214DrGjpsUdIiiopvAU8vlCCVX5SU8OMRex4s1U6s8vuzwJIIWs35wmTXlRypcnnDbDqdgVH8L+nCO6DOWhFj9K6PIfKMPNDEx0TGvgHQfIRz+rT4zHozWkeZFlctLw2oaN4CopbmNHQSdIWKHLJOEgxf/AxDGnl2gnaKpIXgzNVGEtAwSU6xpahMKKiXeElFeDq0JaREM5QhfTiGsiTEWzki6TB8mZAaZbRalTOToIVQc3SHcuKtjaVOIBYtAmFTyZiw11F25i0ZiTjcyoq0SJZZJVduA1jc1VOJFShWgCVAv8A42MXfxWoOS8I/wDpXOgTtJPy056j5iFkqocAaf6iPafE0mWlI1J9oVyKkAXOnyjHFaNU2MaiZoRqCx6HVvURdRAAk+XVtPYGF1arwhtDqeDbwThVQ5F9D8w8FrQiZoslrixUkegeD66kdKdNPkdvWApagUBWt7HbSGsvxIT1I6OG/KJIoV0eHFUvwtm4G4PN9vOA8R7MOnxAJ4ga+sM8MscpN/qIOxAky1hjpu/X6R0WczPUpTLSEDw5R7QRT1OTW4G6eHFoXKpxqd+vziC8Uky/imJHmxHSHWycjSyccBTY311seIi81uYAk8tfT75Ri5mM0w+GYH1t5XHP5xYjtQgBlXccdYepC8bNLWjMT4SR9+/KE1dgYmjKSfb1EUp7YIUQnNfd9+cM6WYlRcKYc39uUDaHWN1Yno+zvdf029fOGsmWGG3H6D2MGGtSSwUGNh0/qV6RRVVCf6QH5bDaA79AmyucvMsAD/e8UzOxyZpdVlbkBreUF01EU5ed/Mw+wj4LsSCRz8oRFLaEFL2SlSrgqUebcdIjjDIQoOxLD1LBveNNUsx5Rz/tjiGVg+pf0H6wY7kdtoT45XWjJTEuSYJrq0qMDpjZKVk/qaCaRIBjRUB0jMy1NDKjxHKbwFKi2PC2a2QItVCmlxdMErrgdIbmjVH47/R7UTIVTi5gtTqis0hMByEliURLh6bxoaWXaMxQTrxoqSpDQji3pGGLSVsLnAAPCbFaj+SoQTWVbm0ZrFFkgh49DHjWOP8ATFkyc3/An9mUr/3pWdklvMx0PtLL7xB46eYjnPYyp7qcFbXB6GNjX15fLqCNeI2VG3FFPHRjyN8zA4gVJmO5KTx24wwJAKQTYtfrofpBMzDu8mFNgHvwzcPOF+IU+S21wOIO6THnZcH+yN2PKnph9LUZJndTLpXYf74x5TpMqo7tZtqlXEDSFkhXeJyKzEjQhrHYh4LqalS0ALDTZR/7ADXzEY2jQbWgnAgBJYOT/qHlIotldmv5hxGFwzEA1i7socgdvI2jY0U50WFxv98YzSVGiMr0Mi4OYOH+YhjSzMyCFDb7tAVPPBT96wWiY6SeUSC+jNzZIdlXTw2fmYsmyKdaO7mSk/8AW403Z4tlDMB5ufOGK6NJAJAOuh9IMW09Cszp/Z7RzFfy1Ll7sFm3Dpv6RbO/ZcjIlpsx1FklQSoNxfK7PFk+mKCrIWe5HzDwwwvtAoWUCGt5NGiOZrsDb/Zl679lk9CmR3S9GJzJJ43uIom9ia9CQClIBsGmAlugjpqO0GZA3Yb30H5iCDVeFyzs20V+yLE+ySOSo7MVaNFsRdiVabf0wTRYTWf/AGItchjfqS0dPVMBJJZmb9IT1lYm6Us+h9dInKaoosifSFlMZyGE3KDsU3HSHWHTSkEHVz7gQrneJio2+gvDGlL+LkPYRnvYfCWITmSQOscn7a1hVVFL2SAPPU/OOnYhVAIL6AExxbE6ozJq1/iUT5Pb2aHxrdl8MbYKTEkqiEegRazW8RcFRMKipAJhjR0BMGrCko9nlNIUYeUVEq0X0OGNtDmno22hljBP5SWganpYOl0UFSqWD5FLFlA8zJ8m2ckpaMlTCHRRkDDbWPqcByRoNIHnTtecbIY1HZ5c5t6QPPn8ITVineGU2Yz8IXzJvKDICQLQTSiYDs+kbKXWBTDY/B9UxhqlRe3tDjC6nNLzPcEBQ3BGihyiuGdfiTyR9NEtYSl+HxHdtldRpAVaUzUkmwsF8vwrA3JiE6oJQFOxJb/y/CeSoAE0oU4tspJ2fVPRtIrLX/BIoX94ZU24Ypb/AMk8RDjEJIno71B8QHqODQNW0QmpATqA8s8RuFn6QDhNdkUUqsNxzjy82Hi7XRuxZOSr0Kwuqa2hBt0OoPQt6xucFrbMXBFvLjHP67wTAsDwq13HAxp8CqBMAILKGra8HHoIyTWjTCRt6WpcC79IMnzjlIFnBudA8JKFWSYCdFb7Hjp6w7rpgyJZgHv7M0ZuOyzkUCkUlgDY/Rn+cMJEkjV7cfmOI6QpRiQUU3vfnvGhopgUjntrtxaBWxWxRXoF7fWF7udHbppGtlUqDsA/ueh0jw9n0q2yni+vUQeLFtIztNM4At8/ODVKUdS3qPXnDBeDNcZf8tC/FgY+Vhq2Pwkf5becdTR1oUTFqLpewuYqTJa4Jbc8X6wzXQAEXbytEhhvE5U6uS5/xZuEDbD/AApkIzZUswA36R9LrUy5RTwdzvBNSpKEsHDfe8ZfFpbupJuT8PSzxy7HQJ2mxlpKgLFQYDraMB+5kw9xFyvKS7a9d4nTUT7RoUeMSuPJT0J5WFGLxhPKNLIw7lBaMN5ROy7zGcpsG5Q7osMA2hnKw6DJNK0WxszZMzIUtDDGXRxbTy4LAEbYpHmzyMHTTRfKQxjxUyPETLxSkQbbOXy05QQeMLao+IkRJFYVZieOnCA6ucXi8mKkVVMy2sKp80xOfMPGBJi4k2USI97BWHV/drzM4NlDiN4Cj6FTa2Fq1RqJM7xDL4kqFgdCn8xH1ZKYBSXKTYPrzCvoYUYTWJByTCQnUEahXLlD6aFF3bMRf8KkcBwVG2DU4maScWAInMGfwm77gjQ/nHtfRd4CsWmJbOduRSBrFC0bi41/IHgqJUlUQQAfEPhJ0vqlXL5RLXUuh99orlzytJlrsoXb6jlHmF4gZMx9tP1girpAsZ0lr+E6qC90n+0wrmm5CrLGojFlw8H/AA1Y8nJf06JKx1MyTdQG77pI/wBRQO0WYZFKYjf8jw/OMJTTmLZinnBqmSLqKk6g8CdesZuCLORr8PxAgsToXDF3EbvAsUBF2v09uEceo8QKbEvwPkQ0ajBMYJDOPDx4fWJThW0MpXo69IWm4F7368eUT7xzq99RryjHUeN6Aljwf3EMf4zYfZ9onyH4mh70Bvtn3+cRmlxe3p9mE/8AEhq/k8SVVgJuXLC7356wOQaDphYXLi36RFSdyrbTZ+IhPMxAN4T6+0Bz8UKXJLNry8oS76Gor7R4gJaba6DzjMT8YOUAG8KsZxVVRNdzlDts/Ex7Rybxsjh4q5EZZPEGUVC+sPqOhA2inD5MPKaREpysMbPJNHBCaOC5MiL+6iVD2wD93aJoRBKpcUqTDxdCyVo+KmiCqiIzBAk0RtxzMk8dBXexKXUXhUtZiKKhjFXPQkYnIRjDqBIYmx4HnFk2ZCU6QzT8HkIunYKBZqopi5UVGFCiDR9EjEYATyHmEV+ZHdrukXYfEDsodISCCcNU05DWv9IfHJqQs1aHk2QQWsp7n8Mzg39wgGqkNcXHyV+E8/nDcD+WrkSRyPEcIFWL9ZaieZ4nnGuUVRniwakqnPNmP9yBw/uiNdRd4Bl1/wDjO5HBZ4wGTf0huf8Ajn9U/KJL8lTHb4vRm++IJChcRfIq23ccIJ7RoAUiwugPzhQiMMo06NMZWOMuhHwkt0i2VVTJKgx02OjcOkW4QkGRMcPY/KLJiB+7AsHc331MRkVQzpe1pYOLj7tBZ7WHUPzH5RjBtBEowvBMfk0a+V2zXzytZw9+fG0MJ/bIFHh+LjsD0JjDTBb0izDx/MSOY+ccsUWdzZp//VzMSDmI2YC3KAa/HVzraJ4Qy7dSgEyiABptyjM0+saV8eMHZB5pSQfItDigEKpYhth40hMqtBiaKiEPqJLwhpBpGnwpNxGBLZr8GVNQvB8vB3gihQH0EOUJjXGCM0psz6sEbaBpmD8o1jRBSQ2kP9cROcjGzMKG8AVWFNpGwrUDgIXTkBtBHcEg82zHzqdoCXJvGgrEi9hCxKQ+kZptovFJ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8" name="Picture 4" descr="http://johnfenzel.typepad.com/john_fenzels_blog/images/2007/10/29/john_wooden.jpg"/>
          <p:cNvPicPr>
            <a:picLocks noChangeAspect="1" noChangeArrowheads="1"/>
          </p:cNvPicPr>
          <p:nvPr/>
        </p:nvPicPr>
        <p:blipFill>
          <a:blip r:embed="rId2" cstate="print"/>
          <a:srcRect/>
          <a:stretch>
            <a:fillRect/>
          </a:stretch>
        </p:blipFill>
        <p:spPr bwMode="auto">
          <a:xfrm>
            <a:off x="4648200" y="1676400"/>
            <a:ext cx="3771900" cy="260032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533400"/>
            <a:ext cx="8229600" cy="5592763"/>
          </a:xfrm>
        </p:spPr>
        <p:txBody>
          <a:bodyPr/>
          <a:lstStyle/>
          <a:p>
            <a:pPr eaLnBrk="1" hangingPunct="1">
              <a:lnSpc>
                <a:spcPct val="90000"/>
              </a:lnSpc>
              <a:buFontTx/>
              <a:buNone/>
            </a:pPr>
            <a:r>
              <a:rPr lang="en-US" sz="2800" b="1" dirty="0" smtClean="0">
                <a:solidFill>
                  <a:schemeClr val="tx2"/>
                </a:solidFill>
                <a:latin typeface="+mj-lt"/>
              </a:rPr>
              <a:t>Here’s an Example:</a:t>
            </a:r>
          </a:p>
          <a:p>
            <a:pPr eaLnBrk="1" hangingPunct="1">
              <a:lnSpc>
                <a:spcPct val="90000"/>
              </a:lnSpc>
              <a:buFontTx/>
              <a:buNone/>
            </a:pPr>
            <a:endParaRPr lang="en-US" dirty="0" smtClean="0"/>
          </a:p>
          <a:p>
            <a:pPr eaLnBrk="1" hangingPunct="1">
              <a:lnSpc>
                <a:spcPct val="90000"/>
              </a:lnSpc>
              <a:buFontTx/>
              <a:buNone/>
            </a:pPr>
            <a:r>
              <a:rPr lang="en-US" i="1" dirty="0" smtClean="0"/>
              <a:t>		What is the capital of North Dakota</a:t>
            </a:r>
            <a:r>
              <a:rPr lang="en-US" dirty="0" smtClean="0"/>
              <a:t>?</a:t>
            </a:r>
          </a:p>
          <a:p>
            <a:pPr eaLnBrk="1" hangingPunct="1">
              <a:lnSpc>
                <a:spcPct val="90000"/>
              </a:lnSpc>
              <a:buFontTx/>
              <a:buNone/>
            </a:pPr>
            <a:r>
              <a:rPr lang="en-US" dirty="0" smtClean="0"/>
              <a:t>			</a:t>
            </a:r>
          </a:p>
          <a:p>
            <a:pPr eaLnBrk="1" hangingPunct="1">
              <a:lnSpc>
                <a:spcPct val="90000"/>
              </a:lnSpc>
              <a:buFontTx/>
              <a:buNone/>
            </a:pPr>
            <a:r>
              <a:rPr lang="en-US" dirty="0" smtClean="0"/>
              <a:t>			A. Billings</a:t>
            </a:r>
          </a:p>
          <a:p>
            <a:pPr eaLnBrk="1" hangingPunct="1">
              <a:lnSpc>
                <a:spcPct val="90000"/>
              </a:lnSpc>
              <a:buFontTx/>
              <a:buNone/>
            </a:pPr>
            <a:r>
              <a:rPr lang="en-US" dirty="0" smtClean="0"/>
              <a:t>			B. Dallas</a:t>
            </a:r>
          </a:p>
          <a:p>
            <a:pPr eaLnBrk="1" hangingPunct="1">
              <a:lnSpc>
                <a:spcPct val="90000"/>
              </a:lnSpc>
              <a:buFontTx/>
              <a:buNone/>
            </a:pPr>
            <a:r>
              <a:rPr lang="en-US" dirty="0" smtClean="0"/>
              <a:t>			C. Bismarck </a:t>
            </a:r>
          </a:p>
          <a:p>
            <a:pPr eaLnBrk="1" hangingPunct="1">
              <a:lnSpc>
                <a:spcPct val="90000"/>
              </a:lnSpc>
              <a:buFontTx/>
              <a:buNone/>
            </a:pPr>
            <a:r>
              <a:rPr lang="en-US" dirty="0" smtClean="0"/>
              <a:t>			D. Fargo</a:t>
            </a:r>
          </a:p>
          <a:p>
            <a:pPr eaLnBrk="1" hangingPunct="1">
              <a:lnSpc>
                <a:spcPct val="90000"/>
              </a:lnSpc>
              <a:buFontTx/>
              <a:buNone/>
            </a:pPr>
            <a:r>
              <a:rPr lang="en-US" dirty="0" smtClean="0"/>
              <a:t>		</a:t>
            </a:r>
          </a:p>
          <a:p>
            <a:pPr eaLnBrk="1" hangingPunct="1">
              <a:lnSpc>
                <a:spcPct val="90000"/>
              </a:lnSpc>
              <a:buFontTx/>
              <a:buNone/>
            </a:pPr>
            <a:r>
              <a:rPr lang="en-US" dirty="0" smtClean="0"/>
              <a:t>		</a:t>
            </a:r>
          </a:p>
          <a:p>
            <a:pPr eaLnBrk="1" hangingPunct="1">
              <a:lnSpc>
                <a:spcPct val="90000"/>
              </a:lnSpc>
              <a:buFontTx/>
              <a:buNone/>
            </a:pPr>
            <a:r>
              <a:rPr lang="en-US" dirty="0" smtClean="0"/>
              <a:t>	</a:t>
            </a:r>
          </a:p>
        </p:txBody>
      </p:sp>
      <p:pic>
        <p:nvPicPr>
          <p:cNvPr id="20483" name="Picture 4"/>
          <p:cNvPicPr>
            <a:picLocks noChangeAspect="1" noChangeArrowheads="1"/>
          </p:cNvPicPr>
          <p:nvPr/>
        </p:nvPicPr>
        <p:blipFill>
          <a:blip r:embed="rId2" cstate="print"/>
          <a:srcRect/>
          <a:stretch>
            <a:fillRect/>
          </a:stretch>
        </p:blipFill>
        <p:spPr bwMode="auto">
          <a:xfrm>
            <a:off x="4953000" y="2286000"/>
            <a:ext cx="3690938"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743200"/>
            <a:ext cx="8229600" cy="1143000"/>
          </a:xfrm>
        </p:spPr>
        <p:txBody>
          <a:bodyPr>
            <a:normAutofit fontScale="90000"/>
          </a:bodyPr>
          <a:lstStyle/>
          <a:p>
            <a:pPr algn="ctr" eaLnBrk="1" fontAlgn="auto" hangingPunct="1">
              <a:spcAft>
                <a:spcPts val="0"/>
              </a:spcAft>
              <a:defRPr/>
            </a:pPr>
            <a:r>
              <a:rPr lang="en-US" sz="6000" dirty="0" smtClean="0">
                <a:solidFill>
                  <a:schemeClr val="accent2"/>
                </a:solidFill>
              </a:rPr>
              <a:t>Section III: </a:t>
            </a:r>
            <a:br>
              <a:rPr lang="en-US" sz="6000" dirty="0" smtClean="0">
                <a:solidFill>
                  <a:schemeClr val="accent2"/>
                </a:solidFill>
              </a:rPr>
            </a:br>
            <a:r>
              <a:rPr lang="en-US" sz="6000" dirty="0" smtClean="0">
                <a:solidFill>
                  <a:schemeClr val="accent2"/>
                </a:solidFill>
              </a:rPr>
              <a:t>Outsmarting The ACT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Order of Difficulty?</a:t>
            </a:r>
            <a:endParaRPr lang="en-US" b="1" dirty="0"/>
          </a:p>
        </p:txBody>
      </p:sp>
      <p:sp>
        <p:nvSpPr>
          <p:cNvPr id="3" name="Content Placeholder 2"/>
          <p:cNvSpPr>
            <a:spLocks noGrp="1"/>
          </p:cNvSpPr>
          <p:nvPr>
            <p:ph sz="quarter" idx="1"/>
          </p:nvPr>
        </p:nvSpPr>
        <p:spPr/>
        <p:txBody>
          <a:bodyPr/>
          <a:lstStyle/>
          <a:p>
            <a:r>
              <a:rPr lang="en-US" dirty="0" smtClean="0"/>
              <a:t>ACT questions DO NOT follow a specific order of difficulty </a:t>
            </a:r>
          </a:p>
          <a:p>
            <a:endParaRPr lang="en-US" dirty="0" smtClean="0"/>
          </a:p>
          <a:p>
            <a:r>
              <a:rPr lang="en-US" dirty="0" smtClean="0"/>
              <a:t>In general, easy math questions come at the beginning</a:t>
            </a:r>
          </a:p>
          <a:p>
            <a:endParaRPr lang="en-US" dirty="0" smtClean="0"/>
          </a:p>
          <a:p>
            <a:r>
              <a:rPr lang="en-US" dirty="0" smtClean="0"/>
              <a:t>In science and reading, the more difficult passages tend to come at the end</a:t>
            </a:r>
          </a:p>
          <a:p>
            <a:pPr>
              <a:buNone/>
            </a:pPr>
            <a:endParaRPr lang="en-US" dirty="0" smtClean="0"/>
          </a:p>
          <a:p>
            <a:pPr algn="ctr">
              <a:buNone/>
            </a:pPr>
            <a:r>
              <a:rPr lang="en-US" b="1" i="1" dirty="0" smtClean="0">
                <a:solidFill>
                  <a:srgbClr val="C00000"/>
                </a:solidFill>
              </a:rPr>
              <a:t>WE WANT TO FIND/ANSWER EASY QUESTIONS FIRST</a:t>
            </a:r>
            <a:r>
              <a:rPr lang="en-US" dirty="0" smtClean="0">
                <a:solidFill>
                  <a:srgbClr val="C00000"/>
                </a:solidFill>
              </a:rPr>
              <a:t>!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Easy vs. Medium vs. Hard</a:t>
            </a:r>
            <a:endParaRPr lang="en-US" b="1" dirty="0"/>
          </a:p>
        </p:txBody>
      </p:sp>
      <p:sp>
        <p:nvSpPr>
          <p:cNvPr id="3" name="Content Placeholder 2"/>
          <p:cNvSpPr>
            <a:spLocks noGrp="1"/>
          </p:cNvSpPr>
          <p:nvPr>
            <p:ph sz="quarter" idx="1"/>
          </p:nvPr>
        </p:nvSpPr>
        <p:spPr/>
        <p:txBody>
          <a:bodyPr/>
          <a:lstStyle/>
          <a:p>
            <a:r>
              <a:rPr lang="en-US" dirty="0" smtClean="0"/>
              <a:t>Imagine it’s your job to write ACT questions…</a:t>
            </a:r>
          </a:p>
          <a:p>
            <a:endParaRPr lang="en-US" dirty="0" smtClean="0"/>
          </a:p>
          <a:p>
            <a:r>
              <a:rPr lang="en-US" dirty="0" smtClean="0"/>
              <a:t>Think about  the goal of each category of question (easy, medium, difficult)</a:t>
            </a:r>
          </a:p>
          <a:p>
            <a:endParaRPr lang="en-US" dirty="0" smtClean="0"/>
          </a:p>
          <a:p>
            <a:r>
              <a:rPr lang="en-US" dirty="0" smtClean="0"/>
              <a:t>Think about the type  of student that is supposed to get easy questions correct vs. the type of student who is supposed to get hard questions correct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8305800" cy="5471160"/>
          </a:xfrm>
        </p:spPr>
        <p:txBody>
          <a:bodyPr>
            <a:normAutofit/>
          </a:bodyPr>
          <a:lstStyle/>
          <a:p>
            <a:pPr algn="ctr">
              <a:buNone/>
            </a:pPr>
            <a:endParaRPr lang="en-US" sz="5400" dirty="0" smtClean="0"/>
          </a:p>
          <a:p>
            <a:pPr algn="ctr">
              <a:buNone/>
            </a:pPr>
            <a:r>
              <a:rPr lang="en-US" sz="5400" dirty="0" smtClean="0"/>
              <a:t>What type of student do the ACT writers want to get </a:t>
            </a:r>
            <a:r>
              <a:rPr lang="en-US" sz="5400" b="1" i="1" dirty="0" smtClean="0">
                <a:solidFill>
                  <a:srgbClr val="00B050"/>
                </a:solidFill>
              </a:rPr>
              <a:t>difficult</a:t>
            </a:r>
            <a:r>
              <a:rPr lang="en-US" sz="5400" dirty="0" smtClean="0"/>
              <a:t> questions correct?</a:t>
            </a:r>
            <a:endParaRPr lang="en-US" sz="5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sz="quarter" idx="1"/>
          </p:nvPr>
        </p:nvSpPr>
        <p:spPr>
          <a:xfrm>
            <a:off x="457200" y="685800"/>
            <a:ext cx="8229600" cy="6172200"/>
          </a:xfrm>
        </p:spPr>
        <p:txBody>
          <a:bodyPr/>
          <a:lstStyle/>
          <a:p>
            <a:pPr eaLnBrk="1" hangingPunct="1">
              <a:buFontTx/>
              <a:buNone/>
            </a:pPr>
            <a:r>
              <a:rPr lang="en-US" sz="2800" b="1" dirty="0" smtClean="0">
                <a:solidFill>
                  <a:schemeClr val="tx2"/>
                </a:solidFill>
                <a:latin typeface="+mj-lt"/>
              </a:rPr>
              <a:t>Things to Remember</a:t>
            </a:r>
          </a:p>
          <a:p>
            <a:pPr eaLnBrk="1" hangingPunct="1">
              <a:buFontTx/>
              <a:buNone/>
            </a:pPr>
            <a:endParaRPr lang="en-US" dirty="0" smtClean="0"/>
          </a:p>
          <a:p>
            <a:pPr eaLnBrk="1" hangingPunct="1">
              <a:buFontTx/>
              <a:buNone/>
            </a:pPr>
            <a:r>
              <a:rPr lang="en-US" dirty="0" smtClean="0"/>
              <a:t>	</a:t>
            </a:r>
            <a:r>
              <a:rPr lang="en-US" b="1" dirty="0" smtClean="0"/>
              <a:t>EASY</a:t>
            </a:r>
            <a:r>
              <a:rPr lang="en-US" dirty="0" smtClean="0"/>
              <a:t> questions have EASY answers…trust your hunches</a:t>
            </a:r>
          </a:p>
          <a:p>
            <a:pPr eaLnBrk="1" hangingPunct="1">
              <a:buFontTx/>
              <a:buNone/>
            </a:pPr>
            <a:r>
              <a:rPr lang="en-US" dirty="0" smtClean="0"/>
              <a:t>	</a:t>
            </a:r>
          </a:p>
          <a:p>
            <a:pPr eaLnBrk="1" hangingPunct="1">
              <a:buFontTx/>
              <a:buNone/>
            </a:pPr>
            <a:r>
              <a:rPr lang="en-US" b="1" dirty="0" smtClean="0"/>
              <a:t>	MEDIUM</a:t>
            </a:r>
            <a:r>
              <a:rPr lang="en-US" dirty="0" smtClean="0"/>
              <a:t> questions have MEDIUM answers…be careful of your hunches</a:t>
            </a:r>
          </a:p>
          <a:p>
            <a:pPr eaLnBrk="1" hangingPunct="1">
              <a:buFontTx/>
              <a:buNone/>
            </a:pPr>
            <a:r>
              <a:rPr lang="en-US" dirty="0" smtClean="0"/>
              <a:t>	</a:t>
            </a:r>
          </a:p>
          <a:p>
            <a:pPr eaLnBrk="1" hangingPunct="1">
              <a:buFontTx/>
              <a:buNone/>
            </a:pPr>
            <a:r>
              <a:rPr lang="en-US" b="1" dirty="0" smtClean="0"/>
              <a:t>	DIFFICULT</a:t>
            </a:r>
            <a:r>
              <a:rPr lang="en-US" dirty="0" smtClean="0"/>
              <a:t> questions have DIFFICULT answers…don’t trust your hunches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Here is a “Difficult” Math Question…</a:t>
            </a:r>
            <a:endParaRPr lang="en-US" b="1" dirty="0"/>
          </a:p>
        </p:txBody>
      </p:sp>
      <p:sp>
        <p:nvSpPr>
          <p:cNvPr id="3" name="Content Placeholder 2"/>
          <p:cNvSpPr>
            <a:spLocks noGrp="1"/>
          </p:cNvSpPr>
          <p:nvPr>
            <p:ph sz="quarter" idx="1"/>
          </p:nvPr>
        </p:nvSpPr>
        <p:spPr/>
        <p:txBody>
          <a:bodyPr>
            <a:normAutofit fontScale="92500" lnSpcReduction="10000"/>
          </a:bodyPr>
          <a:lstStyle/>
          <a:p>
            <a:pPr>
              <a:buNone/>
            </a:pPr>
            <a:endParaRPr lang="en-US" dirty="0" smtClean="0"/>
          </a:p>
          <a:p>
            <a:pPr>
              <a:buNone/>
            </a:pPr>
            <a:r>
              <a:rPr lang="en-US" i="1" dirty="0" smtClean="0"/>
              <a:t>		35. Cindy walked to work at an average speed</a:t>
            </a:r>
            <a:endParaRPr lang="en-US" dirty="0" smtClean="0"/>
          </a:p>
          <a:p>
            <a:pPr>
              <a:buNone/>
            </a:pPr>
            <a:r>
              <a:rPr lang="en-US" i="1" dirty="0" smtClean="0"/>
              <a:t>		of 6 miles an hour and biked back along the </a:t>
            </a:r>
            <a:endParaRPr lang="en-US" dirty="0" smtClean="0"/>
          </a:p>
          <a:p>
            <a:pPr>
              <a:buNone/>
            </a:pPr>
            <a:r>
              <a:rPr lang="en-US" i="1" dirty="0" smtClean="0"/>
              <a:t>		same route at 10 miles per hour.  If her total </a:t>
            </a:r>
            <a:endParaRPr lang="en-US" dirty="0" smtClean="0"/>
          </a:p>
          <a:p>
            <a:pPr>
              <a:buNone/>
            </a:pPr>
            <a:r>
              <a:rPr lang="en-US" i="1" dirty="0" smtClean="0"/>
              <a:t>		traveling time was 2 hours, how many miles</a:t>
            </a:r>
            <a:endParaRPr lang="en-US" dirty="0" smtClean="0"/>
          </a:p>
          <a:p>
            <a:pPr>
              <a:buNone/>
            </a:pPr>
            <a:r>
              <a:rPr lang="en-US" i="1" dirty="0" smtClean="0"/>
              <a:t>		is it from her house to work?</a:t>
            </a:r>
            <a:endParaRPr lang="en-US" dirty="0" smtClean="0"/>
          </a:p>
          <a:p>
            <a:pPr>
              <a:buNone/>
            </a:pPr>
            <a:r>
              <a:rPr lang="en-US" dirty="0" smtClean="0"/>
              <a:t> </a:t>
            </a:r>
          </a:p>
          <a:p>
            <a:pPr>
              <a:buNone/>
            </a:pPr>
            <a:r>
              <a:rPr lang="en-US" dirty="0" smtClean="0"/>
              <a:t>		(A) 6</a:t>
            </a:r>
          </a:p>
          <a:p>
            <a:pPr>
              <a:buNone/>
            </a:pPr>
            <a:r>
              <a:rPr lang="en-US" dirty="0" smtClean="0"/>
              <a:t>		(B) 6.25</a:t>
            </a:r>
          </a:p>
          <a:p>
            <a:pPr>
              <a:buNone/>
            </a:pPr>
            <a:r>
              <a:rPr lang="en-US" dirty="0" smtClean="0"/>
              <a:t>		(C) 7.5</a:t>
            </a:r>
          </a:p>
          <a:p>
            <a:pPr>
              <a:buNone/>
            </a:pPr>
            <a:r>
              <a:rPr lang="en-US" dirty="0" smtClean="0"/>
              <a:t>		(D) 8</a:t>
            </a:r>
          </a:p>
          <a:p>
            <a:pPr>
              <a:buNone/>
            </a:pPr>
            <a:r>
              <a:rPr lang="en-US" dirty="0" smtClean="0"/>
              <a:t>		(E) 10</a:t>
            </a: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990600"/>
          </a:xfrm>
        </p:spPr>
        <p:txBody>
          <a:bodyPr>
            <a:normAutofit/>
          </a:bodyPr>
          <a:lstStyle/>
          <a:p>
            <a:r>
              <a:rPr lang="en-US" b="1" dirty="0" smtClean="0"/>
              <a:t>What’s the point of the ACT?</a:t>
            </a:r>
            <a:endParaRPr lang="en-US" b="1" dirty="0"/>
          </a:p>
        </p:txBody>
      </p:sp>
      <p:sp>
        <p:nvSpPr>
          <p:cNvPr id="3" name="Content Placeholder 2"/>
          <p:cNvSpPr>
            <a:spLocks noGrp="1"/>
          </p:cNvSpPr>
          <p:nvPr>
            <p:ph sz="quarter" idx="1"/>
          </p:nvPr>
        </p:nvSpPr>
        <p:spPr/>
        <p:txBody>
          <a:bodyPr/>
          <a:lstStyle/>
          <a:p>
            <a:r>
              <a:rPr lang="en-US" dirty="0" smtClean="0"/>
              <a:t>THE ACT exam is what colleges use to compare students from different regions, schools, etc…</a:t>
            </a:r>
          </a:p>
          <a:p>
            <a:endParaRPr lang="en-US" dirty="0" smtClean="0"/>
          </a:p>
          <a:p>
            <a:r>
              <a:rPr lang="en-US" dirty="0" smtClean="0"/>
              <a:t>THE ACT is HOW you VALIDATE your grades!</a:t>
            </a:r>
          </a:p>
          <a:p>
            <a:endParaRPr lang="en-US" dirty="0" smtClean="0"/>
          </a:p>
          <a:p>
            <a:r>
              <a:rPr lang="en-US" dirty="0" smtClean="0"/>
              <a:t>Some colleges use ACT “College Readiness Benchmarks”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ACT Questions in Three Categories</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b="1" u="sng" dirty="0" smtClean="0">
                <a:solidFill>
                  <a:srgbClr val="00B050"/>
                </a:solidFill>
              </a:rPr>
              <a:t>Do Now</a:t>
            </a:r>
            <a:r>
              <a:rPr lang="en-US" dirty="0" smtClean="0"/>
              <a:t>-you know how to do it, and it won’t take that long</a:t>
            </a:r>
          </a:p>
          <a:p>
            <a:pPr marL="514350" indent="-514350">
              <a:buFont typeface="+mj-lt"/>
              <a:buAutoNum type="arabicPeriod"/>
            </a:pPr>
            <a:endParaRPr lang="en-US" dirty="0" smtClean="0"/>
          </a:p>
          <a:p>
            <a:pPr marL="514350" indent="-514350">
              <a:buFont typeface="+mj-lt"/>
              <a:buAutoNum type="arabicPeriod"/>
            </a:pPr>
            <a:r>
              <a:rPr lang="en-US" b="1" u="sng" dirty="0" smtClean="0">
                <a:solidFill>
                  <a:srgbClr val="0070C0"/>
                </a:solidFill>
              </a:rPr>
              <a:t>Do Later</a:t>
            </a:r>
            <a:r>
              <a:rPr lang="en-US" dirty="0" smtClean="0"/>
              <a:t>-you might know how  to do it, but it’s going to take some time to figure out</a:t>
            </a:r>
          </a:p>
          <a:p>
            <a:pPr marL="514350" indent="-514350">
              <a:buFont typeface="+mj-lt"/>
              <a:buAutoNum type="arabicPeriod"/>
            </a:pPr>
            <a:endParaRPr lang="en-US" dirty="0" smtClean="0"/>
          </a:p>
          <a:p>
            <a:pPr marL="514350" indent="-514350">
              <a:buFont typeface="+mj-lt"/>
              <a:buAutoNum type="arabicPeriod"/>
            </a:pPr>
            <a:r>
              <a:rPr lang="en-US" b="1" u="sng" dirty="0" smtClean="0">
                <a:solidFill>
                  <a:srgbClr val="C00000"/>
                </a:solidFill>
              </a:rPr>
              <a:t>Do Never</a:t>
            </a:r>
            <a:r>
              <a:rPr lang="en-US" dirty="0" smtClean="0"/>
              <a:t>-you have no idea how to solve, guess and move 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Guessing Blindly</a:t>
            </a:r>
            <a:endParaRPr lang="en-US" b="1" dirty="0"/>
          </a:p>
        </p:txBody>
      </p:sp>
      <p:sp>
        <p:nvSpPr>
          <p:cNvPr id="3" name="Content Placeholder 2"/>
          <p:cNvSpPr>
            <a:spLocks noGrp="1"/>
          </p:cNvSpPr>
          <p:nvPr>
            <p:ph sz="quarter" idx="1"/>
          </p:nvPr>
        </p:nvSpPr>
        <p:spPr/>
        <p:txBody>
          <a:bodyPr/>
          <a:lstStyle/>
          <a:p>
            <a:r>
              <a:rPr lang="en-US" dirty="0" smtClean="0"/>
              <a:t>Occasionally, you’ll have to take a random guess</a:t>
            </a:r>
          </a:p>
          <a:p>
            <a:endParaRPr lang="en-US" dirty="0" smtClean="0"/>
          </a:p>
          <a:p>
            <a:r>
              <a:rPr lang="en-US" dirty="0" smtClean="0"/>
              <a:t>When this happens, you want to put yourself in the best possible position to succeed</a:t>
            </a:r>
            <a:endParaRPr lang="en-US" dirty="0"/>
          </a:p>
        </p:txBody>
      </p:sp>
      <p:pic>
        <p:nvPicPr>
          <p:cNvPr id="2050" name="Picture 2" descr="http://www.salesleaddynamics.com/wordpress/wp-content/uploads/guessing1-e1288815362957.jpg"/>
          <p:cNvPicPr>
            <a:picLocks noChangeAspect="1" noChangeArrowheads="1"/>
          </p:cNvPicPr>
          <p:nvPr/>
        </p:nvPicPr>
        <p:blipFill>
          <a:blip r:embed="rId2" cstate="print"/>
          <a:srcRect/>
          <a:stretch>
            <a:fillRect/>
          </a:stretch>
        </p:blipFill>
        <p:spPr bwMode="auto">
          <a:xfrm>
            <a:off x="5562600" y="2926461"/>
            <a:ext cx="2819400" cy="334099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Letter of the Day</a:t>
            </a:r>
            <a:endParaRPr lang="en-US" b="1" dirty="0"/>
          </a:p>
        </p:txBody>
      </p:sp>
      <p:sp>
        <p:nvSpPr>
          <p:cNvPr id="3" name="Content Placeholder 2"/>
          <p:cNvSpPr>
            <a:spLocks noGrp="1"/>
          </p:cNvSpPr>
          <p:nvPr>
            <p:ph sz="quarter" idx="1"/>
          </p:nvPr>
        </p:nvSpPr>
        <p:spPr/>
        <p:txBody>
          <a:bodyPr/>
          <a:lstStyle/>
          <a:p>
            <a:pPr lvl="1"/>
            <a:r>
              <a:rPr lang="en-US" sz="2800" dirty="0" smtClean="0">
                <a:solidFill>
                  <a:schemeClr val="tx1"/>
                </a:solidFill>
              </a:rPr>
              <a:t>On questions where you will be making a random guess, always choose the same letter</a:t>
            </a:r>
          </a:p>
          <a:p>
            <a:pPr lvl="1"/>
            <a:endParaRPr lang="en-US" sz="2800" dirty="0" smtClean="0">
              <a:solidFill>
                <a:schemeClr val="tx1"/>
              </a:solidFill>
            </a:endParaRPr>
          </a:p>
          <a:p>
            <a:pPr lvl="1"/>
            <a:r>
              <a:rPr lang="en-US" sz="2800" dirty="0" smtClean="0">
                <a:solidFill>
                  <a:schemeClr val="tx1"/>
                </a:solidFill>
              </a:rPr>
              <a:t>This will increase your chances of at least getting some of these questions correct</a:t>
            </a:r>
          </a:p>
          <a:p>
            <a:pPr lvl="1">
              <a:buNone/>
            </a:pPr>
            <a:endParaRPr lang="en-US" sz="2800" dirty="0" smtClean="0">
              <a:solidFill>
                <a:schemeClr val="tx1"/>
              </a:solidFill>
            </a:endParaRPr>
          </a:p>
          <a:p>
            <a:pPr lvl="1"/>
            <a:r>
              <a:rPr lang="en-US" sz="2800" dirty="0" smtClean="0">
                <a:solidFill>
                  <a:schemeClr val="tx1"/>
                </a:solidFill>
              </a:rPr>
              <a:t>Only use this strategy when you cannot use POE to eliminate any answers</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shutterstock_1577419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81200"/>
            <a:ext cx="7772400" cy="1306739"/>
          </a:xfrm>
        </p:spPr>
        <p:txBody>
          <a:bodyPr/>
          <a:lstStyle/>
          <a:p>
            <a:pPr eaLnBrk="1" fontAlgn="auto" hangingPunct="1">
              <a:spcAft>
                <a:spcPts val="0"/>
              </a:spcAft>
              <a:defRPr/>
            </a:pPr>
            <a:r>
              <a:rPr lang="en-US" dirty="0" smtClean="0">
                <a:solidFill>
                  <a:schemeClr val="accent2"/>
                </a:solidFill>
              </a:rPr>
              <a:t>Introduction to the ACT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shutterstock_20214751.jpg"/>
          <p:cNvPicPr>
            <a:picLocks noChangeAspect="1"/>
          </p:cNvPicPr>
          <p:nvPr/>
        </p:nvPicPr>
        <p:blipFill>
          <a:blip r:embed="rId2" cstate="print"/>
          <a:srcRect/>
          <a:stretch>
            <a:fillRect/>
          </a:stretch>
        </p:blipFill>
        <p:spPr bwMode="auto">
          <a:xfrm>
            <a:off x="0" y="0"/>
            <a:ext cx="6113463" cy="6858000"/>
          </a:xfrm>
          <a:prstGeom prst="rect">
            <a:avLst/>
          </a:prstGeom>
          <a:noFill/>
          <a:ln w="9525">
            <a:noFill/>
            <a:miter lim="800000"/>
            <a:headEnd/>
            <a:tailEnd/>
          </a:ln>
        </p:spPr>
      </p:pic>
      <p:sp>
        <p:nvSpPr>
          <p:cNvPr id="12291" name="Rectangle 5"/>
          <p:cNvSpPr>
            <a:spLocks noChangeArrowheads="1"/>
          </p:cNvSpPr>
          <p:nvPr/>
        </p:nvSpPr>
        <p:spPr bwMode="auto">
          <a:xfrm>
            <a:off x="6400800" y="1828800"/>
            <a:ext cx="2514600" cy="2771775"/>
          </a:xfrm>
          <a:prstGeom prst="rect">
            <a:avLst/>
          </a:prstGeom>
          <a:noFill/>
          <a:ln w="9525">
            <a:noFill/>
            <a:miter lim="800000"/>
            <a:headEnd/>
            <a:tailEnd/>
          </a:ln>
        </p:spPr>
        <p:txBody>
          <a:bodyPr>
            <a:spAutoFit/>
          </a:bodyPr>
          <a:lstStyle/>
          <a:p>
            <a:pPr algn="ctr"/>
            <a:r>
              <a:rPr lang="en-US" sz="4400" b="1">
                <a:latin typeface="Impact" pitchFamily="34" charset="0"/>
              </a:rPr>
              <a:t>Get</a:t>
            </a:r>
          </a:p>
          <a:p>
            <a:pPr algn="ctr"/>
            <a:r>
              <a:rPr lang="en-US" sz="4400" b="1">
                <a:latin typeface="Impact" pitchFamily="34" charset="0"/>
              </a:rPr>
              <a:t>Ready</a:t>
            </a:r>
          </a:p>
          <a:p>
            <a:pPr algn="ctr"/>
            <a:r>
              <a:rPr lang="en-US" sz="4400" b="1">
                <a:latin typeface="Impact" pitchFamily="34" charset="0"/>
              </a:rPr>
              <a:t>To </a:t>
            </a:r>
          </a:p>
          <a:p>
            <a:pPr algn="ctr"/>
            <a:r>
              <a:rPr lang="en-US" sz="4400" b="1">
                <a:latin typeface="Impact" pitchFamily="34" charset="0"/>
              </a:rPr>
              <a:t>Rumble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Setting Goals</a:t>
            </a:r>
            <a:endParaRPr lang="en-US" b="1" dirty="0"/>
          </a:p>
        </p:txBody>
      </p:sp>
      <p:sp>
        <p:nvSpPr>
          <p:cNvPr id="3" name="Content Placeholder 2"/>
          <p:cNvSpPr>
            <a:spLocks noGrp="1"/>
          </p:cNvSpPr>
          <p:nvPr>
            <p:ph sz="quarter" idx="1"/>
          </p:nvPr>
        </p:nvSpPr>
        <p:spPr/>
        <p:txBody>
          <a:bodyPr/>
          <a:lstStyle/>
          <a:p>
            <a:r>
              <a:rPr lang="en-US" dirty="0" smtClean="0"/>
              <a:t>Know what you’re getting yourself into before you start</a:t>
            </a:r>
          </a:p>
          <a:p>
            <a:endParaRPr lang="en-US" dirty="0" smtClean="0"/>
          </a:p>
          <a:p>
            <a:r>
              <a:rPr lang="en-US" dirty="0" smtClean="0"/>
              <a:t>Saying to yourself, </a:t>
            </a:r>
            <a:r>
              <a:rPr lang="en-US" sz="4400" b="1" dirty="0" smtClean="0"/>
              <a:t>“I want to do well on the ACT”  </a:t>
            </a:r>
            <a:r>
              <a:rPr lang="en-US" dirty="0" smtClean="0"/>
              <a:t>is RECIPE FOR FAILURE!</a:t>
            </a:r>
          </a:p>
          <a:p>
            <a:endParaRPr lang="en-US" dirty="0" smtClean="0"/>
          </a:p>
          <a:p>
            <a:r>
              <a:rPr lang="en-US" dirty="0" smtClean="0"/>
              <a:t>Instead, define what “Well” means for YOU!</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ACT PREP GOALS	</a:t>
            </a:r>
            <a:endParaRPr lang="en-US" b="1" dirty="0"/>
          </a:p>
        </p:txBody>
      </p:sp>
      <p:sp>
        <p:nvSpPr>
          <p:cNvPr id="3" name="Content Placeholder 2"/>
          <p:cNvSpPr>
            <a:spLocks noGrp="1"/>
          </p:cNvSpPr>
          <p:nvPr>
            <p:ph sz="quarter" idx="1"/>
          </p:nvPr>
        </p:nvSpPr>
        <p:spPr/>
        <p:txBody>
          <a:bodyPr/>
          <a:lstStyle/>
          <a:p>
            <a:r>
              <a:rPr lang="en-US" dirty="0" smtClean="0"/>
              <a:t>The ACT Prep Goals Worksheet hopefully allows you to go through the following progression</a:t>
            </a:r>
          </a:p>
          <a:p>
            <a:endParaRPr lang="en-US" dirty="0" smtClean="0"/>
          </a:p>
          <a:p>
            <a:pPr marL="514350" indent="-514350">
              <a:buFont typeface="+mj-lt"/>
              <a:buAutoNum type="arabicPeriod"/>
            </a:pPr>
            <a:r>
              <a:rPr lang="en-US" dirty="0" smtClean="0"/>
              <a:t>What schools do I want to go to?</a:t>
            </a:r>
          </a:p>
          <a:p>
            <a:pPr marL="514350" indent="-514350">
              <a:buFont typeface="+mj-lt"/>
              <a:buAutoNum type="arabicPeriod"/>
            </a:pPr>
            <a:r>
              <a:rPr lang="en-US" dirty="0" smtClean="0"/>
              <a:t>What ACT scores do those schools typically require?</a:t>
            </a:r>
          </a:p>
          <a:p>
            <a:pPr marL="514350" indent="-514350">
              <a:buFont typeface="+mj-lt"/>
              <a:buAutoNum type="arabicPeriod"/>
            </a:pPr>
            <a:r>
              <a:rPr lang="en-US" b="1" i="1" dirty="0" smtClean="0"/>
              <a:t>How many questions do I need to answer correctly in each section?</a:t>
            </a:r>
          </a:p>
          <a:p>
            <a:pPr marL="514350" indent="-514350">
              <a:buFont typeface="+mj-lt"/>
              <a:buAutoNum type="arabicPeriod"/>
            </a:pPr>
            <a:endParaRPr lang="en-US" b="1" i="1" dirty="0" smtClean="0"/>
          </a:p>
          <a:p>
            <a:pPr marL="514350" indent="-514350" algn="ctr">
              <a:buNone/>
            </a:pPr>
            <a:r>
              <a:rPr lang="en-US" b="1" i="1" dirty="0" smtClean="0"/>
              <a:t>These are specific goals that you can actually reach!</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b="1" dirty="0" smtClean="0">
                <a:solidFill>
                  <a:schemeClr val="accent1">
                    <a:lumMod val="75000"/>
                  </a:schemeClr>
                </a:solidFill>
              </a:rPr>
              <a:t>ACT PREP GOALS	</a:t>
            </a:r>
            <a:endParaRPr lang="en-US" b="1" dirty="0">
              <a:solidFill>
                <a:schemeClr val="accent1">
                  <a:lumMod val="75000"/>
                </a:schemeClr>
              </a:solidFill>
            </a:endParaRPr>
          </a:p>
        </p:txBody>
      </p:sp>
      <p:sp>
        <p:nvSpPr>
          <p:cNvPr id="37891" name="Content Placeholder 2"/>
          <p:cNvSpPr>
            <a:spLocks noGrp="1"/>
          </p:cNvSpPr>
          <p:nvPr>
            <p:ph sz="quarter" idx="1"/>
          </p:nvPr>
        </p:nvSpPr>
        <p:spPr>
          <a:xfrm>
            <a:off x="457200" y="1219200"/>
            <a:ext cx="8229600" cy="4937125"/>
          </a:xfrm>
        </p:spPr>
        <p:txBody>
          <a:bodyPr/>
          <a:lstStyle/>
          <a:p>
            <a:pPr marL="514350" indent="-514350" eaLnBrk="1" hangingPunct="1">
              <a:buFont typeface="Wingdings 3" pitchFamily="18" charset="2"/>
              <a:buNone/>
            </a:pPr>
            <a:endParaRPr lang="en-US" smtClean="0"/>
          </a:p>
          <a:p>
            <a:pPr marL="514350" indent="-514350" eaLnBrk="1" hangingPunct="1">
              <a:buFont typeface="Bookman Old Style" pitchFamily="18" charset="0"/>
              <a:buAutoNum type="arabicPeriod"/>
            </a:pPr>
            <a:endParaRPr lang="en-US" smtClean="0"/>
          </a:p>
        </p:txBody>
      </p:sp>
      <p:graphicFrame>
        <p:nvGraphicFramePr>
          <p:cNvPr id="5" name="Diagram 4"/>
          <p:cNvGraphicFramePr/>
          <p:nvPr/>
        </p:nvGraphicFramePr>
        <p:xfrm>
          <a:off x="533400" y="1397000"/>
          <a:ext cx="82296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9892</TotalTime>
  <Words>1115</Words>
  <Application>Microsoft Office PowerPoint</Application>
  <PresentationFormat>On-screen Show (4:3)</PresentationFormat>
  <Paragraphs>429</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Origin</vt:lpstr>
      <vt:lpstr>1_Origin</vt:lpstr>
      <vt:lpstr>Slide 1</vt:lpstr>
      <vt:lpstr>Slide 2</vt:lpstr>
      <vt:lpstr>Slide 3</vt:lpstr>
      <vt:lpstr>What’s the point of the ACT?</vt:lpstr>
      <vt:lpstr>Introduction to the ACT</vt:lpstr>
      <vt:lpstr>Slide 6</vt:lpstr>
      <vt:lpstr>Setting Goals</vt:lpstr>
      <vt:lpstr>ACT PREP GOALS </vt:lpstr>
      <vt:lpstr>ACT PREP GOALS </vt:lpstr>
      <vt:lpstr>Slide 10</vt:lpstr>
      <vt:lpstr>Slide 11</vt:lpstr>
      <vt:lpstr>Slide 12</vt:lpstr>
      <vt:lpstr>Converting Scaled Scores to # Correct</vt:lpstr>
      <vt:lpstr>Setting Specific Goals</vt:lpstr>
      <vt:lpstr>Slide 15</vt:lpstr>
      <vt:lpstr>Scaled vs. Raw Scores</vt:lpstr>
      <vt:lpstr>Section I: ACT Basics</vt:lpstr>
      <vt:lpstr>Slide 18</vt:lpstr>
      <vt:lpstr>What on the ACT?</vt:lpstr>
      <vt:lpstr>Slide 20</vt:lpstr>
      <vt:lpstr>Slide 21</vt:lpstr>
      <vt:lpstr>Section II:  The Four ACT Tests</vt:lpstr>
      <vt:lpstr>Slide 23</vt:lpstr>
      <vt:lpstr>English Test</vt:lpstr>
      <vt:lpstr>Math Test</vt:lpstr>
      <vt:lpstr>Reading Test</vt:lpstr>
      <vt:lpstr>Science Test</vt:lpstr>
      <vt:lpstr>Writing Test (“Optional”)</vt:lpstr>
      <vt:lpstr>Section III:  Test-Taking Tips</vt:lpstr>
      <vt:lpstr>Slide 30</vt:lpstr>
      <vt:lpstr>Slide 31</vt:lpstr>
      <vt:lpstr>Slide 32</vt:lpstr>
      <vt:lpstr>Slide 33</vt:lpstr>
      <vt:lpstr>Section III:  Outsmarting The ACT</vt:lpstr>
      <vt:lpstr>Order of Difficulty?</vt:lpstr>
      <vt:lpstr>Easy vs. Medium vs. Hard</vt:lpstr>
      <vt:lpstr>Slide 37</vt:lpstr>
      <vt:lpstr>Slide 38</vt:lpstr>
      <vt:lpstr>Here is a “Difficult” Math Question…</vt:lpstr>
      <vt:lpstr>Put ACT Questions in Three Categories</vt:lpstr>
      <vt:lpstr>Guessing Blindly</vt:lpstr>
      <vt:lpstr>Letter of the Day</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 INTRODUCTION</dc:title>
  <dc:creator>Jack Friedman</dc:creator>
  <cp:lastModifiedBy>Susan</cp:lastModifiedBy>
  <cp:revision>91</cp:revision>
  <dcterms:created xsi:type="dcterms:W3CDTF">2009-02-03T23:37:14Z</dcterms:created>
  <dcterms:modified xsi:type="dcterms:W3CDTF">2013-04-16T02:21:33Z</dcterms:modified>
</cp:coreProperties>
</file>